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4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5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  <p:sldMasterId id="2147483731" r:id="rId2"/>
    <p:sldMasterId id="2147483755" r:id="rId3"/>
    <p:sldMasterId id="2147483767" r:id="rId4"/>
    <p:sldMasterId id="2147483786" r:id="rId5"/>
    <p:sldMasterId id="2147483798" r:id="rId6"/>
  </p:sldMasterIdLst>
  <p:notesMasterIdLst>
    <p:notesMasterId r:id="rId37"/>
  </p:notesMasterIdLst>
  <p:handoutMasterIdLst>
    <p:handoutMasterId r:id="rId38"/>
  </p:handoutMasterIdLst>
  <p:sldIdLst>
    <p:sldId id="279" r:id="rId7"/>
    <p:sldId id="344" r:id="rId8"/>
    <p:sldId id="340" r:id="rId9"/>
    <p:sldId id="341" r:id="rId10"/>
    <p:sldId id="346" r:id="rId11"/>
    <p:sldId id="342" r:id="rId12"/>
    <p:sldId id="345" r:id="rId13"/>
    <p:sldId id="321" r:id="rId14"/>
    <p:sldId id="326" r:id="rId15"/>
    <p:sldId id="327" r:id="rId16"/>
    <p:sldId id="328" r:id="rId17"/>
    <p:sldId id="329" r:id="rId18"/>
    <p:sldId id="330" r:id="rId19"/>
    <p:sldId id="331" r:id="rId20"/>
    <p:sldId id="332" r:id="rId21"/>
    <p:sldId id="333" r:id="rId22"/>
    <p:sldId id="337" r:id="rId23"/>
    <p:sldId id="358" r:id="rId24"/>
    <p:sldId id="357" r:id="rId25"/>
    <p:sldId id="348" r:id="rId26"/>
    <p:sldId id="347" r:id="rId27"/>
    <p:sldId id="339" r:id="rId28"/>
    <p:sldId id="350" r:id="rId29"/>
    <p:sldId id="349" r:id="rId30"/>
    <p:sldId id="351" r:id="rId31"/>
    <p:sldId id="356" r:id="rId32"/>
    <p:sldId id="352" r:id="rId33"/>
    <p:sldId id="353" r:id="rId34"/>
    <p:sldId id="354" r:id="rId35"/>
    <p:sldId id="343" r:id="rId36"/>
  </p:sldIdLst>
  <p:sldSz cx="9144000" cy="6858000" type="screen4x3"/>
  <p:notesSz cx="9928225" cy="6797675"/>
  <p:defaultTextStyle>
    <a:defPPr>
      <a:defRPr lang="uk-U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lena Panova" initials="EP" lastIdx="1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00CC"/>
    <a:srgbClr val="000066"/>
    <a:srgbClr val="663300"/>
    <a:srgbClr val="993300"/>
    <a:srgbClr val="006600"/>
    <a:srgbClr val="CC66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126" autoAdjust="0"/>
  </p:normalViewPr>
  <p:slideViewPr>
    <p:cSldViewPr>
      <p:cViewPr varScale="1">
        <p:scale>
          <a:sx n="67" d="100"/>
          <a:sy n="67" d="100"/>
        </p:scale>
        <p:origin x="147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Users\Nina%20Podkolzina\Documents\&#1052;&#1086;&#1080;%20&#1076;&#1086;&#1082;&#1091;&#1084;&#1077;&#1085;&#1090;&#1099;\&#1050;&#1085;&#1080;&#1075;&#1072;1%20&#1088;&#1048;&#1053;&#1054;&#1050;%20&#1055;&#1054;&#1057;&#1051;&#1059;&#1043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uk-UA" sz="1400"/>
              <a:t>Ринок</a:t>
            </a:r>
            <a:r>
              <a:rPr lang="uk-UA" sz="1400" baseline="0"/>
              <a:t> послуг з утримання житлових будинків</a:t>
            </a:r>
            <a:endParaRPr lang="uk-UA" sz="1800" baseline="0"/>
          </a:p>
          <a:p>
            <a:pPr>
              <a:defRPr/>
            </a:pPr>
            <a:r>
              <a:rPr lang="uk-UA" sz="1400" baseline="0"/>
              <a:t>ЧЕРНІГІВСЬКА ОБЛАСТЬ</a:t>
            </a:r>
            <a:endParaRPr lang="uk-UA" sz="140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5000000000000001E-2"/>
          <c:y val="0.30175925925925928"/>
          <c:w val="0.77453893263342077"/>
          <c:h val="0.69824074074074072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Аркуш1!$A$1:$A$5</c:f>
              <c:strCache>
                <c:ptCount val="5"/>
                <c:pt idx="0">
                  <c:v>ОСББ</c:v>
                </c:pt>
                <c:pt idx="1">
                  <c:v>ЖБК</c:v>
                </c:pt>
                <c:pt idx="2">
                  <c:v>ДЕЗ</c:v>
                </c:pt>
                <c:pt idx="3">
                  <c:v>ПП</c:v>
                </c:pt>
                <c:pt idx="4">
                  <c:v>КП</c:v>
                </c:pt>
              </c:strCache>
            </c:strRef>
          </c:cat>
          <c:val>
            <c:numRef>
              <c:f>Аркуш1!$B$1:$B$5</c:f>
              <c:numCache>
                <c:formatCode>General</c:formatCode>
                <c:ptCount val="5"/>
                <c:pt idx="0">
                  <c:v>7.6</c:v>
                </c:pt>
                <c:pt idx="1">
                  <c:v>7.9</c:v>
                </c:pt>
                <c:pt idx="2">
                  <c:v>6.8</c:v>
                </c:pt>
                <c:pt idx="3">
                  <c:v>7.1</c:v>
                </c:pt>
                <c:pt idx="4">
                  <c:v>70.599999999999994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</c:legendEntry>
      <c:legendEntry>
        <c:idx val="4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</c:legendEntry>
      <c:layout>
        <c:manualLayout>
          <c:xMode val="edge"/>
          <c:yMode val="edge"/>
          <c:x val="0.83798184601924752"/>
          <c:y val="0.3120472440944882"/>
          <c:w val="0.15924037620297463"/>
          <c:h val="0.49247958588509771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uk-UA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3AFF5AE-4CAD-4AB5-BC49-63060614906C}" type="doc">
      <dgm:prSet loTypeId="urn:microsoft.com/office/officeart/2005/8/layout/vList5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65CA1209-C1C0-4010-B830-E043155E9025}">
      <dgm:prSet phldrT="[Text]" custT="1"/>
      <dgm:spPr>
        <a:gradFill rotWithShape="0">
          <a:gsLst>
            <a:gs pos="0">
              <a:schemeClr val="bg1">
                <a:lumMod val="75000"/>
              </a:schemeClr>
            </a:gs>
            <a:gs pos="33000">
              <a:srgbClr val="FFFFF2"/>
            </a:gs>
            <a:gs pos="100000">
              <a:srgbClr val="FFFF8C"/>
            </a:gs>
            <a:gs pos="90000">
              <a:srgbClr val="FFFF8C"/>
            </a:gs>
          </a:gsLst>
          <a:lin ang="5400000" scaled="1"/>
        </a:gradFill>
        <a:ln>
          <a:solidFill>
            <a:srgbClr val="0070C0"/>
          </a:solidFill>
        </a:ln>
      </dgm:spPr>
      <dgm:t>
        <a:bodyPr lIns="0" tIns="0" rIns="0" bIns="0"/>
        <a:lstStyle/>
        <a:p>
          <a:r>
            <a:rPr lang="uk-UA" sz="1100" dirty="0" smtClean="0">
              <a:solidFill>
                <a:srgbClr val="00589A"/>
              </a:solidFill>
              <a:latin typeface="Arial Black" panose="020B0A04020102020204" pitchFamily="34" charset="0"/>
              <a:cs typeface="Aharoni" panose="02010803020104030203" pitchFamily="2" charset="-79"/>
            </a:rPr>
            <a:t>ЗАКАРПАТСЬКА</a:t>
          </a:r>
          <a:endParaRPr lang="en-US" sz="1100" dirty="0">
            <a:solidFill>
              <a:srgbClr val="00589A"/>
            </a:solidFill>
            <a:latin typeface="Arial Black" panose="020B0A04020102020204" pitchFamily="34" charset="0"/>
            <a:cs typeface="Aharoni" panose="02010803020104030203" pitchFamily="2" charset="-79"/>
          </a:endParaRPr>
        </a:p>
      </dgm:t>
    </dgm:pt>
    <dgm:pt modelId="{10EBC662-9027-4319-82D9-F6C824ABD7EC}" type="parTrans" cxnId="{029BADCC-7EE4-47B1-BB69-DFB2ED012BD5}">
      <dgm:prSet/>
      <dgm:spPr/>
      <dgm:t>
        <a:bodyPr/>
        <a:lstStyle/>
        <a:p>
          <a:endParaRPr lang="en-US"/>
        </a:p>
      </dgm:t>
    </dgm:pt>
    <dgm:pt modelId="{FD357187-DAF7-428A-9381-720298FE7BD1}" type="sibTrans" cxnId="{029BADCC-7EE4-47B1-BB69-DFB2ED012BD5}">
      <dgm:prSet/>
      <dgm:spPr/>
      <dgm:t>
        <a:bodyPr/>
        <a:lstStyle/>
        <a:p>
          <a:endParaRPr lang="en-US"/>
        </a:p>
      </dgm:t>
    </dgm:pt>
    <dgm:pt modelId="{69DD37CB-A6ED-4EF5-973F-B181F3A6C1DF}">
      <dgm:prSet phldrT="[Text]" custT="1"/>
      <dgm:spPr>
        <a:gradFill rotWithShape="0">
          <a:gsLst>
            <a:gs pos="33000">
              <a:srgbClr val="FFFFF2"/>
            </a:gs>
            <a:gs pos="0">
              <a:schemeClr val="bg1">
                <a:lumMod val="90000"/>
              </a:schemeClr>
            </a:gs>
            <a:gs pos="100000">
              <a:srgbClr val="FFFF8C"/>
            </a:gs>
            <a:gs pos="66000">
              <a:srgbClr val="FFFF8C"/>
            </a:gs>
          </a:gsLst>
          <a:lin ang="5400000" scaled="1"/>
        </a:gradFill>
        <a:ln>
          <a:solidFill>
            <a:schemeClr val="bg2">
              <a:lumMod val="60000"/>
              <a:lumOff val="40000"/>
            </a:schemeClr>
          </a:solidFill>
        </a:ln>
      </dgm:spPr>
      <dgm:t>
        <a:bodyPr lIns="0" tIns="0" rIns="0" bIns="0"/>
        <a:lstStyle/>
        <a:p>
          <a:r>
            <a:rPr lang="uk-UA" sz="1100" dirty="0" smtClean="0">
              <a:solidFill>
                <a:srgbClr val="00589A"/>
              </a:solidFill>
              <a:latin typeface="Arial Black" panose="020B0A04020102020204" pitchFamily="34" charset="0"/>
              <a:cs typeface="Aharoni" panose="02010803020104030203" pitchFamily="2" charset="-79"/>
            </a:rPr>
            <a:t>ІВАНО-ФРАНКІВСЬКА</a:t>
          </a:r>
          <a:endParaRPr lang="en-US" sz="1100" dirty="0">
            <a:solidFill>
              <a:srgbClr val="00589A"/>
            </a:solidFill>
            <a:latin typeface="Arial Black" panose="020B0A04020102020204" pitchFamily="34" charset="0"/>
            <a:cs typeface="Aharoni" panose="02010803020104030203" pitchFamily="2" charset="-79"/>
          </a:endParaRPr>
        </a:p>
      </dgm:t>
    </dgm:pt>
    <dgm:pt modelId="{D9B232A3-3388-4F36-AFC3-F1F056B52C3C}" type="parTrans" cxnId="{E5E7F80B-2937-458E-B8C6-CBE198208944}">
      <dgm:prSet/>
      <dgm:spPr/>
      <dgm:t>
        <a:bodyPr/>
        <a:lstStyle/>
        <a:p>
          <a:endParaRPr lang="en-US"/>
        </a:p>
      </dgm:t>
    </dgm:pt>
    <dgm:pt modelId="{A7E30493-5D11-48DC-8A04-A5EB96E35086}" type="sibTrans" cxnId="{E5E7F80B-2937-458E-B8C6-CBE198208944}">
      <dgm:prSet/>
      <dgm:spPr/>
      <dgm:t>
        <a:bodyPr/>
        <a:lstStyle/>
        <a:p>
          <a:endParaRPr lang="en-US"/>
        </a:p>
      </dgm:t>
    </dgm:pt>
    <dgm:pt modelId="{C621444C-693F-4857-B760-6AFCB53D3019}">
      <dgm:prSet phldrT="[Text]" custT="1"/>
      <dgm:spPr>
        <a:gradFill rotWithShape="0">
          <a:gsLst>
            <a:gs pos="56000">
              <a:srgbClr val="FFFFF2"/>
            </a:gs>
            <a:gs pos="39000">
              <a:srgbClr val="FFFFF2"/>
            </a:gs>
            <a:gs pos="73000">
              <a:srgbClr val="FFFF8C"/>
            </a:gs>
            <a:gs pos="2000">
              <a:schemeClr val="bg1">
                <a:lumMod val="75000"/>
              </a:schemeClr>
            </a:gs>
          </a:gsLst>
          <a:lin ang="5400000" scaled="1"/>
        </a:gradFill>
        <a:ln>
          <a:solidFill>
            <a:srgbClr val="0070C0"/>
          </a:solidFill>
        </a:ln>
      </dgm:spPr>
      <dgm:t>
        <a:bodyPr lIns="0" tIns="0" rIns="0" bIns="0"/>
        <a:lstStyle/>
        <a:p>
          <a:r>
            <a:rPr lang="uk-UA" sz="1100" dirty="0" smtClean="0">
              <a:solidFill>
                <a:srgbClr val="002D86"/>
              </a:solidFill>
              <a:latin typeface="Arial Black" panose="020B0A04020102020204" pitchFamily="34" charset="0"/>
              <a:cs typeface="Aharoni" panose="02010803020104030203" pitchFamily="2" charset="-79"/>
            </a:rPr>
            <a:t>ЛЬВІВСЬКА</a:t>
          </a:r>
          <a:endParaRPr lang="en-US" sz="1100" dirty="0">
            <a:solidFill>
              <a:srgbClr val="002D86"/>
            </a:solidFill>
            <a:latin typeface="Arial Black" panose="020B0A04020102020204" pitchFamily="34" charset="0"/>
            <a:cs typeface="Aharoni" panose="02010803020104030203" pitchFamily="2" charset="-79"/>
          </a:endParaRPr>
        </a:p>
      </dgm:t>
    </dgm:pt>
    <dgm:pt modelId="{E9606B63-10B1-40AC-A55D-0BA22D78A60E}" type="parTrans" cxnId="{A2DEF36B-4A1A-4886-B86A-E58CCC4004F4}">
      <dgm:prSet/>
      <dgm:spPr/>
      <dgm:t>
        <a:bodyPr/>
        <a:lstStyle/>
        <a:p>
          <a:endParaRPr lang="en-US"/>
        </a:p>
      </dgm:t>
    </dgm:pt>
    <dgm:pt modelId="{2077406D-4BDA-4CFB-903E-C8B218EDF501}" type="sibTrans" cxnId="{A2DEF36B-4A1A-4886-B86A-E58CCC4004F4}">
      <dgm:prSet/>
      <dgm:spPr/>
      <dgm:t>
        <a:bodyPr/>
        <a:lstStyle/>
        <a:p>
          <a:endParaRPr lang="en-US"/>
        </a:p>
      </dgm:t>
    </dgm:pt>
    <dgm:pt modelId="{58FAEB07-81CF-4600-99AF-A5BAEFF2415B}">
      <dgm:prSet phldrT="[Text]" custT="1"/>
      <dgm:spPr>
        <a:gradFill rotWithShape="0">
          <a:gsLst>
            <a:gs pos="0">
              <a:schemeClr val="bg1">
                <a:lumMod val="75000"/>
              </a:schemeClr>
            </a:gs>
            <a:gs pos="35000">
              <a:srgbClr val="FFFFF2"/>
            </a:gs>
            <a:gs pos="100000">
              <a:srgbClr val="FFFF8C"/>
            </a:gs>
            <a:gs pos="88000">
              <a:srgbClr val="FFFF8C"/>
            </a:gs>
          </a:gsLst>
          <a:lin ang="5400000" scaled="1"/>
        </a:gradFill>
        <a:ln>
          <a:solidFill>
            <a:srgbClr val="0070C0"/>
          </a:solidFill>
        </a:ln>
      </dgm:spPr>
      <dgm:t>
        <a:bodyPr lIns="0" tIns="0" rIns="0" bIns="0"/>
        <a:lstStyle/>
        <a:p>
          <a:r>
            <a:rPr lang="uk-UA" sz="1100" dirty="0" smtClean="0">
              <a:solidFill>
                <a:srgbClr val="002D86"/>
              </a:solidFill>
              <a:latin typeface="Arial Black" panose="020B0A04020102020204" pitchFamily="34" charset="0"/>
              <a:cs typeface="Aharoni" panose="02010803020104030203" pitchFamily="2" charset="-79"/>
            </a:rPr>
            <a:t>РІВНЕНСЬКА</a:t>
          </a:r>
          <a:endParaRPr lang="en-US" sz="1100" dirty="0">
            <a:solidFill>
              <a:srgbClr val="002D86"/>
            </a:solidFill>
            <a:latin typeface="Arial Black" panose="020B0A04020102020204" pitchFamily="34" charset="0"/>
            <a:cs typeface="Aharoni" panose="02010803020104030203" pitchFamily="2" charset="-79"/>
          </a:endParaRPr>
        </a:p>
      </dgm:t>
    </dgm:pt>
    <dgm:pt modelId="{15F1D792-A1BD-4898-8729-57DC3EB153B9}" type="parTrans" cxnId="{99956C30-6B83-4417-A681-1E730092BEA0}">
      <dgm:prSet/>
      <dgm:spPr/>
      <dgm:t>
        <a:bodyPr/>
        <a:lstStyle/>
        <a:p>
          <a:endParaRPr lang="en-US"/>
        </a:p>
      </dgm:t>
    </dgm:pt>
    <dgm:pt modelId="{F2BC4A51-57AA-4CBB-9D0C-4EAF16EDA3BC}" type="sibTrans" cxnId="{99956C30-6B83-4417-A681-1E730092BEA0}">
      <dgm:prSet/>
      <dgm:spPr/>
      <dgm:t>
        <a:bodyPr/>
        <a:lstStyle/>
        <a:p>
          <a:endParaRPr lang="en-US"/>
        </a:p>
      </dgm:t>
    </dgm:pt>
    <dgm:pt modelId="{C07D9A2A-CA5F-4212-AAB6-93D7088D1256}">
      <dgm:prSet phldrT="[Text]" custT="1"/>
      <dgm:spPr>
        <a:gradFill rotWithShape="0">
          <a:gsLst>
            <a:gs pos="0">
              <a:schemeClr val="bg1">
                <a:lumMod val="75000"/>
              </a:schemeClr>
            </a:gs>
            <a:gs pos="30000">
              <a:srgbClr val="FFFFF2"/>
            </a:gs>
            <a:gs pos="100000">
              <a:srgbClr val="FFFF8C"/>
            </a:gs>
            <a:gs pos="79000">
              <a:srgbClr val="FFFF8C"/>
            </a:gs>
          </a:gsLst>
          <a:lin ang="5400000" scaled="1"/>
        </a:gradFill>
        <a:ln>
          <a:solidFill>
            <a:srgbClr val="0070C0"/>
          </a:solidFill>
        </a:ln>
      </dgm:spPr>
      <dgm:t>
        <a:bodyPr lIns="0" tIns="0" rIns="0" bIns="0"/>
        <a:lstStyle/>
        <a:p>
          <a:r>
            <a:rPr lang="uk-UA" sz="1100" dirty="0" smtClean="0">
              <a:solidFill>
                <a:srgbClr val="002D86"/>
              </a:solidFill>
              <a:latin typeface="Arial Black" panose="020B0A04020102020204" pitchFamily="34" charset="0"/>
              <a:cs typeface="Aharoni" panose="02010803020104030203" pitchFamily="2" charset="-79"/>
            </a:rPr>
            <a:t>ЖИТОМИРСЬКА</a:t>
          </a:r>
          <a:endParaRPr lang="en-US" sz="1100" dirty="0">
            <a:solidFill>
              <a:srgbClr val="002D86"/>
            </a:solidFill>
            <a:latin typeface="Arial Black" panose="020B0A04020102020204" pitchFamily="34" charset="0"/>
            <a:cs typeface="Aharoni" panose="02010803020104030203" pitchFamily="2" charset="-79"/>
          </a:endParaRPr>
        </a:p>
      </dgm:t>
    </dgm:pt>
    <dgm:pt modelId="{9166229A-C897-4D85-B61A-B9707AD7E17D}" type="parTrans" cxnId="{B54F2402-90AB-4782-B8AF-913BAE7DBF90}">
      <dgm:prSet/>
      <dgm:spPr/>
      <dgm:t>
        <a:bodyPr/>
        <a:lstStyle/>
        <a:p>
          <a:endParaRPr lang="en-US"/>
        </a:p>
      </dgm:t>
    </dgm:pt>
    <dgm:pt modelId="{34448A48-113D-41EE-A2AA-DC18741C3BD3}" type="sibTrans" cxnId="{B54F2402-90AB-4782-B8AF-913BAE7DBF90}">
      <dgm:prSet/>
      <dgm:spPr/>
      <dgm:t>
        <a:bodyPr/>
        <a:lstStyle/>
        <a:p>
          <a:endParaRPr lang="en-US"/>
        </a:p>
      </dgm:t>
    </dgm:pt>
    <dgm:pt modelId="{294EA1B8-EDC7-4A16-8534-96BCB21B89AD}">
      <dgm:prSet phldrT="[Text]" custT="1"/>
      <dgm:spPr>
        <a:gradFill rotWithShape="0">
          <a:gsLst>
            <a:gs pos="0">
              <a:schemeClr val="bg1">
                <a:lumMod val="75000"/>
              </a:schemeClr>
            </a:gs>
            <a:gs pos="36000">
              <a:srgbClr val="FFFFF2"/>
            </a:gs>
            <a:gs pos="99000">
              <a:srgbClr val="FFFF8C"/>
            </a:gs>
            <a:gs pos="72000">
              <a:srgbClr val="FFFF8C"/>
            </a:gs>
          </a:gsLst>
          <a:lin ang="5400000" scaled="1"/>
        </a:gradFill>
        <a:ln>
          <a:solidFill>
            <a:srgbClr val="0070C0"/>
          </a:solidFill>
        </a:ln>
      </dgm:spPr>
      <dgm:t>
        <a:bodyPr lIns="0" tIns="0" rIns="0" bIns="0"/>
        <a:lstStyle/>
        <a:p>
          <a:r>
            <a:rPr lang="uk-UA" sz="1100" dirty="0" smtClean="0">
              <a:solidFill>
                <a:srgbClr val="002D86"/>
              </a:solidFill>
              <a:latin typeface="Arial Black" panose="020B0A04020102020204" pitchFamily="34" charset="0"/>
              <a:cs typeface="Aharoni" panose="02010803020104030203" pitchFamily="2" charset="-79"/>
            </a:rPr>
            <a:t>КИЇВСЬКА</a:t>
          </a:r>
          <a:endParaRPr lang="en-US" sz="1100" dirty="0">
            <a:solidFill>
              <a:srgbClr val="002D86"/>
            </a:solidFill>
            <a:latin typeface="Arial Black" panose="020B0A04020102020204" pitchFamily="34" charset="0"/>
            <a:cs typeface="Aharoni" panose="02010803020104030203" pitchFamily="2" charset="-79"/>
          </a:endParaRPr>
        </a:p>
      </dgm:t>
    </dgm:pt>
    <dgm:pt modelId="{4C335BFE-F691-4939-A08D-7EFE62B13681}" type="parTrans" cxnId="{250B03B2-1ABE-4B0F-8725-718B5340EEEE}">
      <dgm:prSet/>
      <dgm:spPr/>
      <dgm:t>
        <a:bodyPr/>
        <a:lstStyle/>
        <a:p>
          <a:endParaRPr lang="en-US"/>
        </a:p>
      </dgm:t>
    </dgm:pt>
    <dgm:pt modelId="{2FB2893A-D362-4CBA-83EB-601709A804D1}" type="sibTrans" cxnId="{250B03B2-1ABE-4B0F-8725-718B5340EEEE}">
      <dgm:prSet/>
      <dgm:spPr/>
      <dgm:t>
        <a:bodyPr/>
        <a:lstStyle/>
        <a:p>
          <a:endParaRPr lang="en-US"/>
        </a:p>
      </dgm:t>
    </dgm:pt>
    <dgm:pt modelId="{C99D23A5-AE95-493D-A88D-FB4CCB7B6C21}" type="pres">
      <dgm:prSet presAssocID="{73AFF5AE-4CAD-4AB5-BC49-63060614906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19670D7-3177-4263-B0FE-813814B669FD}" type="pres">
      <dgm:prSet presAssocID="{65CA1209-C1C0-4010-B830-E043155E9025}" presName="linNode" presStyleCnt="0"/>
      <dgm:spPr/>
    </dgm:pt>
    <dgm:pt modelId="{60518673-9D69-460E-B182-0D8C3D24833C}" type="pres">
      <dgm:prSet presAssocID="{65CA1209-C1C0-4010-B830-E043155E9025}" presName="parentText" presStyleLbl="node1" presStyleIdx="0" presStyleCnt="6" custScaleX="116530" custScaleY="30904" custLinFactNeighborX="-80624" custLinFactNeighborY="-3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5C1150-5974-4C19-BC43-4F985725F48E}" type="pres">
      <dgm:prSet presAssocID="{FD357187-DAF7-428A-9381-720298FE7BD1}" presName="sp" presStyleCnt="0"/>
      <dgm:spPr/>
    </dgm:pt>
    <dgm:pt modelId="{72C48FC1-E927-4C7E-891B-EEBBA0319775}" type="pres">
      <dgm:prSet presAssocID="{69DD37CB-A6ED-4EF5-973F-B181F3A6C1DF}" presName="linNode" presStyleCnt="0"/>
      <dgm:spPr/>
    </dgm:pt>
    <dgm:pt modelId="{0A4E3D0E-F3D1-4F33-BEFD-5C2A9E273449}" type="pres">
      <dgm:prSet presAssocID="{69DD37CB-A6ED-4EF5-973F-B181F3A6C1DF}" presName="parentText" presStyleLbl="node1" presStyleIdx="1" presStyleCnt="6" custScaleX="115690" custScaleY="30904" custLinFactNeighborX="-80624" custLinFactNeighborY="-54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A37C30-2F9B-4587-9D00-8BC803854746}" type="pres">
      <dgm:prSet presAssocID="{A7E30493-5D11-48DC-8A04-A5EB96E35086}" presName="sp" presStyleCnt="0"/>
      <dgm:spPr/>
    </dgm:pt>
    <dgm:pt modelId="{372176CA-160E-4595-93CA-7ED76C26D18D}" type="pres">
      <dgm:prSet presAssocID="{C621444C-693F-4857-B760-6AFCB53D3019}" presName="linNode" presStyleCnt="0"/>
      <dgm:spPr/>
    </dgm:pt>
    <dgm:pt modelId="{17DC62E2-6BAF-4E0B-9E2E-8BCF87F299F4}" type="pres">
      <dgm:prSet presAssocID="{C621444C-693F-4857-B760-6AFCB53D3019}" presName="parentText" presStyleLbl="node1" presStyleIdx="2" presStyleCnt="6" custScaleX="115690" custScaleY="30904" custLinFactNeighborX="-84839" custLinFactNeighborY="-106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89196C-65C3-4719-8349-62A1DEEB25F0}" type="pres">
      <dgm:prSet presAssocID="{2077406D-4BDA-4CFB-903E-C8B218EDF501}" presName="sp" presStyleCnt="0"/>
      <dgm:spPr/>
    </dgm:pt>
    <dgm:pt modelId="{D26781D6-2013-420A-B58F-20D157D52635}" type="pres">
      <dgm:prSet presAssocID="{58FAEB07-81CF-4600-99AF-A5BAEFF2415B}" presName="linNode" presStyleCnt="0"/>
      <dgm:spPr/>
    </dgm:pt>
    <dgm:pt modelId="{55E0DDE7-0A98-4452-BBD3-93FD496F34D9}" type="pres">
      <dgm:prSet presAssocID="{58FAEB07-81CF-4600-99AF-A5BAEFF2415B}" presName="parentText" presStyleLbl="node1" presStyleIdx="3" presStyleCnt="6" custScaleX="115690" custScaleY="30904" custLinFactNeighborX="-80624" custLinFactNeighborY="-157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6ABC35-DD0D-43D5-B81F-6AB3BFB03316}" type="pres">
      <dgm:prSet presAssocID="{F2BC4A51-57AA-4CBB-9D0C-4EAF16EDA3BC}" presName="sp" presStyleCnt="0"/>
      <dgm:spPr/>
    </dgm:pt>
    <dgm:pt modelId="{43FD76C4-86E0-4D7F-BE3F-7511376495E6}" type="pres">
      <dgm:prSet presAssocID="{C07D9A2A-CA5F-4212-AAB6-93D7088D1256}" presName="linNode" presStyleCnt="0"/>
      <dgm:spPr/>
    </dgm:pt>
    <dgm:pt modelId="{039DB6AF-5EDA-448F-B698-68B06822032C}" type="pres">
      <dgm:prSet presAssocID="{C07D9A2A-CA5F-4212-AAB6-93D7088D1256}" presName="parentText" presStyleLbl="node1" presStyleIdx="4" presStyleCnt="6" custScaleX="115690" custScaleY="30904" custLinFactNeighborX="-80624" custLinFactNeighborY="-209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513A66-4872-45BB-8265-11362F4B56FF}" type="pres">
      <dgm:prSet presAssocID="{34448A48-113D-41EE-A2AA-DC18741C3BD3}" presName="sp" presStyleCnt="0"/>
      <dgm:spPr/>
    </dgm:pt>
    <dgm:pt modelId="{F0E0ABB9-2464-42AC-A59F-4923FD5AC9C9}" type="pres">
      <dgm:prSet presAssocID="{294EA1B8-EDC7-4A16-8534-96BCB21B89AD}" presName="linNode" presStyleCnt="0"/>
      <dgm:spPr/>
    </dgm:pt>
    <dgm:pt modelId="{E1A2030C-CBEE-4456-8D9E-6D20202A6C09}" type="pres">
      <dgm:prSet presAssocID="{294EA1B8-EDC7-4A16-8534-96BCB21B89AD}" presName="parentText" presStyleLbl="node1" presStyleIdx="5" presStyleCnt="6" custScaleX="115690" custScaleY="30904" custLinFactNeighborX="-80624" custLinFactNeighborY="-260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54F2402-90AB-4782-B8AF-913BAE7DBF90}" srcId="{73AFF5AE-4CAD-4AB5-BC49-63060614906C}" destId="{C07D9A2A-CA5F-4212-AAB6-93D7088D1256}" srcOrd="4" destOrd="0" parTransId="{9166229A-C897-4D85-B61A-B9707AD7E17D}" sibTransId="{34448A48-113D-41EE-A2AA-DC18741C3BD3}"/>
    <dgm:cxn modelId="{8BD4896E-DDAF-4E53-88F6-17CF1E5407DB}" type="presOf" srcId="{58FAEB07-81CF-4600-99AF-A5BAEFF2415B}" destId="{55E0DDE7-0A98-4452-BBD3-93FD496F34D9}" srcOrd="0" destOrd="0" presId="urn:microsoft.com/office/officeart/2005/8/layout/vList5"/>
    <dgm:cxn modelId="{250B03B2-1ABE-4B0F-8725-718B5340EEEE}" srcId="{73AFF5AE-4CAD-4AB5-BC49-63060614906C}" destId="{294EA1B8-EDC7-4A16-8534-96BCB21B89AD}" srcOrd="5" destOrd="0" parTransId="{4C335BFE-F691-4939-A08D-7EFE62B13681}" sibTransId="{2FB2893A-D362-4CBA-83EB-601709A804D1}"/>
    <dgm:cxn modelId="{D4F251FF-6FD2-455A-BB5C-39147706C1C7}" type="presOf" srcId="{C07D9A2A-CA5F-4212-AAB6-93D7088D1256}" destId="{039DB6AF-5EDA-448F-B698-68B06822032C}" srcOrd="0" destOrd="0" presId="urn:microsoft.com/office/officeart/2005/8/layout/vList5"/>
    <dgm:cxn modelId="{80B791FF-F5CE-4715-A197-8735FC4E6798}" type="presOf" srcId="{65CA1209-C1C0-4010-B830-E043155E9025}" destId="{60518673-9D69-460E-B182-0D8C3D24833C}" srcOrd="0" destOrd="0" presId="urn:microsoft.com/office/officeart/2005/8/layout/vList5"/>
    <dgm:cxn modelId="{239DE582-146C-4525-A88C-E17DF1B4E8F6}" type="presOf" srcId="{C621444C-693F-4857-B760-6AFCB53D3019}" destId="{17DC62E2-6BAF-4E0B-9E2E-8BCF87F299F4}" srcOrd="0" destOrd="0" presId="urn:microsoft.com/office/officeart/2005/8/layout/vList5"/>
    <dgm:cxn modelId="{99956C30-6B83-4417-A681-1E730092BEA0}" srcId="{73AFF5AE-4CAD-4AB5-BC49-63060614906C}" destId="{58FAEB07-81CF-4600-99AF-A5BAEFF2415B}" srcOrd="3" destOrd="0" parTransId="{15F1D792-A1BD-4898-8729-57DC3EB153B9}" sibTransId="{F2BC4A51-57AA-4CBB-9D0C-4EAF16EDA3BC}"/>
    <dgm:cxn modelId="{D6F744EC-A908-4D6C-901C-B0517319E0F5}" type="presOf" srcId="{69DD37CB-A6ED-4EF5-973F-B181F3A6C1DF}" destId="{0A4E3D0E-F3D1-4F33-BEFD-5C2A9E273449}" srcOrd="0" destOrd="0" presId="urn:microsoft.com/office/officeart/2005/8/layout/vList5"/>
    <dgm:cxn modelId="{E5E7F80B-2937-458E-B8C6-CBE198208944}" srcId="{73AFF5AE-4CAD-4AB5-BC49-63060614906C}" destId="{69DD37CB-A6ED-4EF5-973F-B181F3A6C1DF}" srcOrd="1" destOrd="0" parTransId="{D9B232A3-3388-4F36-AFC3-F1F056B52C3C}" sibTransId="{A7E30493-5D11-48DC-8A04-A5EB96E35086}"/>
    <dgm:cxn modelId="{DF0692BB-7A71-469C-A54C-2FF219824D77}" type="presOf" srcId="{294EA1B8-EDC7-4A16-8534-96BCB21B89AD}" destId="{E1A2030C-CBEE-4456-8D9E-6D20202A6C09}" srcOrd="0" destOrd="0" presId="urn:microsoft.com/office/officeart/2005/8/layout/vList5"/>
    <dgm:cxn modelId="{A2DEF36B-4A1A-4886-B86A-E58CCC4004F4}" srcId="{73AFF5AE-4CAD-4AB5-BC49-63060614906C}" destId="{C621444C-693F-4857-B760-6AFCB53D3019}" srcOrd="2" destOrd="0" parTransId="{E9606B63-10B1-40AC-A55D-0BA22D78A60E}" sibTransId="{2077406D-4BDA-4CFB-903E-C8B218EDF501}"/>
    <dgm:cxn modelId="{029BADCC-7EE4-47B1-BB69-DFB2ED012BD5}" srcId="{73AFF5AE-4CAD-4AB5-BC49-63060614906C}" destId="{65CA1209-C1C0-4010-B830-E043155E9025}" srcOrd="0" destOrd="0" parTransId="{10EBC662-9027-4319-82D9-F6C824ABD7EC}" sibTransId="{FD357187-DAF7-428A-9381-720298FE7BD1}"/>
    <dgm:cxn modelId="{0A3D66F8-93E7-4E8C-BF03-7A07DC829391}" type="presOf" srcId="{73AFF5AE-4CAD-4AB5-BC49-63060614906C}" destId="{C99D23A5-AE95-493D-A88D-FB4CCB7B6C21}" srcOrd="0" destOrd="0" presId="urn:microsoft.com/office/officeart/2005/8/layout/vList5"/>
    <dgm:cxn modelId="{81AC3BBE-680F-4BEB-A418-DE12906917EC}" type="presParOf" srcId="{C99D23A5-AE95-493D-A88D-FB4CCB7B6C21}" destId="{819670D7-3177-4263-B0FE-813814B669FD}" srcOrd="0" destOrd="0" presId="urn:microsoft.com/office/officeart/2005/8/layout/vList5"/>
    <dgm:cxn modelId="{91F50605-FEDF-4ADD-9E7B-27E9595C4F98}" type="presParOf" srcId="{819670D7-3177-4263-B0FE-813814B669FD}" destId="{60518673-9D69-460E-B182-0D8C3D24833C}" srcOrd="0" destOrd="0" presId="urn:microsoft.com/office/officeart/2005/8/layout/vList5"/>
    <dgm:cxn modelId="{3733C922-9D87-4D32-89D7-4DD315ADCD60}" type="presParOf" srcId="{C99D23A5-AE95-493D-A88D-FB4CCB7B6C21}" destId="{A45C1150-5974-4C19-BC43-4F985725F48E}" srcOrd="1" destOrd="0" presId="urn:microsoft.com/office/officeart/2005/8/layout/vList5"/>
    <dgm:cxn modelId="{F2D30386-A527-4DAD-8199-0DA82E93D183}" type="presParOf" srcId="{C99D23A5-AE95-493D-A88D-FB4CCB7B6C21}" destId="{72C48FC1-E927-4C7E-891B-EEBBA0319775}" srcOrd="2" destOrd="0" presId="urn:microsoft.com/office/officeart/2005/8/layout/vList5"/>
    <dgm:cxn modelId="{D18D5C76-178C-4244-BE23-47F26D92E96B}" type="presParOf" srcId="{72C48FC1-E927-4C7E-891B-EEBBA0319775}" destId="{0A4E3D0E-F3D1-4F33-BEFD-5C2A9E273449}" srcOrd="0" destOrd="0" presId="urn:microsoft.com/office/officeart/2005/8/layout/vList5"/>
    <dgm:cxn modelId="{CC2EE355-57E9-4F54-8A02-5EC5FEB67467}" type="presParOf" srcId="{C99D23A5-AE95-493D-A88D-FB4CCB7B6C21}" destId="{FEA37C30-2F9B-4587-9D00-8BC803854746}" srcOrd="3" destOrd="0" presId="urn:microsoft.com/office/officeart/2005/8/layout/vList5"/>
    <dgm:cxn modelId="{3B662212-EDB3-494F-BDF0-4009639C9B1C}" type="presParOf" srcId="{C99D23A5-AE95-493D-A88D-FB4CCB7B6C21}" destId="{372176CA-160E-4595-93CA-7ED76C26D18D}" srcOrd="4" destOrd="0" presId="urn:microsoft.com/office/officeart/2005/8/layout/vList5"/>
    <dgm:cxn modelId="{9B185F74-3E29-4DF8-AC32-8CE8500AD5EC}" type="presParOf" srcId="{372176CA-160E-4595-93CA-7ED76C26D18D}" destId="{17DC62E2-6BAF-4E0B-9E2E-8BCF87F299F4}" srcOrd="0" destOrd="0" presId="urn:microsoft.com/office/officeart/2005/8/layout/vList5"/>
    <dgm:cxn modelId="{98C753AD-2FBB-4A7B-A5E4-C962EC10EC3D}" type="presParOf" srcId="{C99D23A5-AE95-493D-A88D-FB4CCB7B6C21}" destId="{7189196C-65C3-4719-8349-62A1DEEB25F0}" srcOrd="5" destOrd="0" presId="urn:microsoft.com/office/officeart/2005/8/layout/vList5"/>
    <dgm:cxn modelId="{96FBA2CE-F065-4D61-9C4E-753CDB2C6C15}" type="presParOf" srcId="{C99D23A5-AE95-493D-A88D-FB4CCB7B6C21}" destId="{D26781D6-2013-420A-B58F-20D157D52635}" srcOrd="6" destOrd="0" presId="urn:microsoft.com/office/officeart/2005/8/layout/vList5"/>
    <dgm:cxn modelId="{06AB3DA2-7C18-4194-8E22-E4EF612369E5}" type="presParOf" srcId="{D26781D6-2013-420A-B58F-20D157D52635}" destId="{55E0DDE7-0A98-4452-BBD3-93FD496F34D9}" srcOrd="0" destOrd="0" presId="urn:microsoft.com/office/officeart/2005/8/layout/vList5"/>
    <dgm:cxn modelId="{48709ED1-2D88-4FCC-AC87-52753DC8B057}" type="presParOf" srcId="{C99D23A5-AE95-493D-A88D-FB4CCB7B6C21}" destId="{086ABC35-DD0D-43D5-B81F-6AB3BFB03316}" srcOrd="7" destOrd="0" presId="urn:microsoft.com/office/officeart/2005/8/layout/vList5"/>
    <dgm:cxn modelId="{E354D8F8-A0FE-4011-B73B-6C8CFE530A47}" type="presParOf" srcId="{C99D23A5-AE95-493D-A88D-FB4CCB7B6C21}" destId="{43FD76C4-86E0-4D7F-BE3F-7511376495E6}" srcOrd="8" destOrd="0" presId="urn:microsoft.com/office/officeart/2005/8/layout/vList5"/>
    <dgm:cxn modelId="{24C0D77C-4BC2-4F49-8446-552909F5D25E}" type="presParOf" srcId="{43FD76C4-86E0-4D7F-BE3F-7511376495E6}" destId="{039DB6AF-5EDA-448F-B698-68B06822032C}" srcOrd="0" destOrd="0" presId="urn:microsoft.com/office/officeart/2005/8/layout/vList5"/>
    <dgm:cxn modelId="{8BF4690B-8657-4995-B061-C85BDFC94D78}" type="presParOf" srcId="{C99D23A5-AE95-493D-A88D-FB4CCB7B6C21}" destId="{CB513A66-4872-45BB-8265-11362F4B56FF}" srcOrd="9" destOrd="0" presId="urn:microsoft.com/office/officeart/2005/8/layout/vList5"/>
    <dgm:cxn modelId="{22B10BB4-F63A-46BE-8D5F-34680004F916}" type="presParOf" srcId="{C99D23A5-AE95-493D-A88D-FB4CCB7B6C21}" destId="{F0E0ABB9-2464-42AC-A59F-4923FD5AC9C9}" srcOrd="10" destOrd="0" presId="urn:microsoft.com/office/officeart/2005/8/layout/vList5"/>
    <dgm:cxn modelId="{16F14765-9135-49B7-B1C0-02B111BD1DBE}" type="presParOf" srcId="{F0E0ABB9-2464-42AC-A59F-4923FD5AC9C9}" destId="{E1A2030C-CBEE-4456-8D9E-6D20202A6C09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3AFF5AE-4CAD-4AB5-BC49-63060614906C}" type="doc">
      <dgm:prSet loTypeId="urn:microsoft.com/office/officeart/2005/8/layout/vList5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65CA1209-C1C0-4010-B830-E043155E9025}">
      <dgm:prSet phldrT="[Text]" custT="1"/>
      <dgm:spPr>
        <a:gradFill rotWithShape="0">
          <a:gsLst>
            <a:gs pos="0">
              <a:schemeClr val="bg1">
                <a:lumMod val="75000"/>
              </a:schemeClr>
            </a:gs>
            <a:gs pos="33000">
              <a:srgbClr val="FFFFF2"/>
            </a:gs>
            <a:gs pos="100000">
              <a:srgbClr val="FFFF8C"/>
            </a:gs>
            <a:gs pos="90000">
              <a:srgbClr val="FFFF8C"/>
            </a:gs>
          </a:gsLst>
          <a:lin ang="5400000" scaled="1"/>
        </a:gradFill>
        <a:ln>
          <a:solidFill>
            <a:srgbClr val="0070C0"/>
          </a:solidFill>
        </a:ln>
      </dgm:spPr>
      <dgm:t>
        <a:bodyPr lIns="0" tIns="0" rIns="0" bIns="0"/>
        <a:lstStyle/>
        <a:p>
          <a:r>
            <a:rPr lang="uk-UA" sz="1100" dirty="0" smtClean="0">
              <a:solidFill>
                <a:srgbClr val="002D86"/>
              </a:solidFill>
              <a:latin typeface="Arial Black" panose="020B0A04020102020204" pitchFamily="34" charset="0"/>
              <a:cs typeface="Aharoni" panose="02010803020104030203" pitchFamily="2" charset="-79"/>
            </a:rPr>
            <a:t>ЧЕРНІГІВСЬКА</a:t>
          </a:r>
          <a:endParaRPr lang="en-US" sz="1100" dirty="0">
            <a:solidFill>
              <a:srgbClr val="002D86"/>
            </a:solidFill>
            <a:latin typeface="Arial Black" panose="020B0A04020102020204" pitchFamily="34" charset="0"/>
            <a:cs typeface="Aharoni" panose="02010803020104030203" pitchFamily="2" charset="-79"/>
          </a:endParaRPr>
        </a:p>
      </dgm:t>
    </dgm:pt>
    <dgm:pt modelId="{10EBC662-9027-4319-82D9-F6C824ABD7EC}" type="parTrans" cxnId="{029BADCC-7EE4-47B1-BB69-DFB2ED012BD5}">
      <dgm:prSet/>
      <dgm:spPr/>
      <dgm:t>
        <a:bodyPr/>
        <a:lstStyle/>
        <a:p>
          <a:endParaRPr lang="en-US"/>
        </a:p>
      </dgm:t>
    </dgm:pt>
    <dgm:pt modelId="{FD357187-DAF7-428A-9381-720298FE7BD1}" type="sibTrans" cxnId="{029BADCC-7EE4-47B1-BB69-DFB2ED012BD5}">
      <dgm:prSet/>
      <dgm:spPr/>
      <dgm:t>
        <a:bodyPr/>
        <a:lstStyle/>
        <a:p>
          <a:endParaRPr lang="en-US"/>
        </a:p>
      </dgm:t>
    </dgm:pt>
    <dgm:pt modelId="{69DD37CB-A6ED-4EF5-973F-B181F3A6C1DF}">
      <dgm:prSet phldrT="[Text]" custT="1"/>
      <dgm:spPr>
        <a:gradFill rotWithShape="0">
          <a:gsLst>
            <a:gs pos="33000">
              <a:srgbClr val="FFFFF2"/>
            </a:gs>
            <a:gs pos="0">
              <a:schemeClr val="bg1">
                <a:lumMod val="90000"/>
              </a:schemeClr>
            </a:gs>
            <a:gs pos="100000">
              <a:srgbClr val="FFFF8C"/>
            </a:gs>
            <a:gs pos="66000">
              <a:srgbClr val="FFFF8C"/>
            </a:gs>
          </a:gsLst>
          <a:lin ang="5400000" scaled="1"/>
        </a:gradFill>
        <a:ln>
          <a:solidFill>
            <a:schemeClr val="bg2">
              <a:lumMod val="60000"/>
              <a:lumOff val="40000"/>
            </a:schemeClr>
          </a:solidFill>
        </a:ln>
      </dgm:spPr>
      <dgm:t>
        <a:bodyPr lIns="0" tIns="0" rIns="0" bIns="0"/>
        <a:lstStyle/>
        <a:p>
          <a:r>
            <a:rPr lang="uk-UA" sz="1100" dirty="0" smtClean="0">
              <a:solidFill>
                <a:srgbClr val="002D86"/>
              </a:solidFill>
              <a:latin typeface="Arial Black" panose="020B0A04020102020204" pitchFamily="34" charset="0"/>
              <a:cs typeface="Aharoni" panose="02010803020104030203" pitchFamily="2" charset="-79"/>
            </a:rPr>
            <a:t>ПОЛТАВСЬКА</a:t>
          </a:r>
          <a:endParaRPr lang="en-US" sz="1100" dirty="0">
            <a:solidFill>
              <a:srgbClr val="002D86"/>
            </a:solidFill>
            <a:latin typeface="Arial Black" panose="020B0A04020102020204" pitchFamily="34" charset="0"/>
            <a:cs typeface="Aharoni" panose="02010803020104030203" pitchFamily="2" charset="-79"/>
          </a:endParaRPr>
        </a:p>
      </dgm:t>
    </dgm:pt>
    <dgm:pt modelId="{D9B232A3-3388-4F36-AFC3-F1F056B52C3C}" type="parTrans" cxnId="{E5E7F80B-2937-458E-B8C6-CBE198208944}">
      <dgm:prSet/>
      <dgm:spPr/>
      <dgm:t>
        <a:bodyPr/>
        <a:lstStyle/>
        <a:p>
          <a:endParaRPr lang="en-US"/>
        </a:p>
      </dgm:t>
    </dgm:pt>
    <dgm:pt modelId="{A7E30493-5D11-48DC-8A04-A5EB96E35086}" type="sibTrans" cxnId="{E5E7F80B-2937-458E-B8C6-CBE198208944}">
      <dgm:prSet/>
      <dgm:spPr/>
      <dgm:t>
        <a:bodyPr/>
        <a:lstStyle/>
        <a:p>
          <a:endParaRPr lang="en-US"/>
        </a:p>
      </dgm:t>
    </dgm:pt>
    <dgm:pt modelId="{C621444C-693F-4857-B760-6AFCB53D3019}">
      <dgm:prSet phldrT="[Text]" custT="1"/>
      <dgm:spPr>
        <a:gradFill rotWithShape="0">
          <a:gsLst>
            <a:gs pos="56000">
              <a:srgbClr val="FFFFF2"/>
            </a:gs>
            <a:gs pos="39000">
              <a:srgbClr val="FFFFF2"/>
            </a:gs>
            <a:gs pos="73000">
              <a:srgbClr val="FFFF8C"/>
            </a:gs>
            <a:gs pos="2000">
              <a:schemeClr val="bg1">
                <a:lumMod val="75000"/>
              </a:schemeClr>
            </a:gs>
          </a:gsLst>
          <a:lin ang="5400000" scaled="1"/>
        </a:gradFill>
        <a:ln>
          <a:solidFill>
            <a:srgbClr val="0070C0"/>
          </a:solidFill>
        </a:ln>
      </dgm:spPr>
      <dgm:t>
        <a:bodyPr lIns="0" tIns="0" rIns="0" bIns="0"/>
        <a:lstStyle/>
        <a:p>
          <a:r>
            <a:rPr lang="uk-UA" sz="1100" dirty="0" smtClean="0">
              <a:solidFill>
                <a:srgbClr val="002D86"/>
              </a:solidFill>
              <a:latin typeface="Arial Black" panose="020B0A04020102020204" pitchFamily="34" charset="0"/>
              <a:cs typeface="Aharoni" panose="02010803020104030203" pitchFamily="2" charset="-79"/>
            </a:rPr>
            <a:t>ХАРКІВСЬКА</a:t>
          </a:r>
          <a:endParaRPr lang="en-US" sz="1100" dirty="0">
            <a:solidFill>
              <a:srgbClr val="002D86"/>
            </a:solidFill>
            <a:latin typeface="Arial Black" panose="020B0A04020102020204" pitchFamily="34" charset="0"/>
            <a:cs typeface="Aharoni" panose="02010803020104030203" pitchFamily="2" charset="-79"/>
          </a:endParaRPr>
        </a:p>
      </dgm:t>
    </dgm:pt>
    <dgm:pt modelId="{E9606B63-10B1-40AC-A55D-0BA22D78A60E}" type="parTrans" cxnId="{A2DEF36B-4A1A-4886-B86A-E58CCC4004F4}">
      <dgm:prSet/>
      <dgm:spPr/>
      <dgm:t>
        <a:bodyPr/>
        <a:lstStyle/>
        <a:p>
          <a:endParaRPr lang="en-US"/>
        </a:p>
      </dgm:t>
    </dgm:pt>
    <dgm:pt modelId="{2077406D-4BDA-4CFB-903E-C8B218EDF501}" type="sibTrans" cxnId="{A2DEF36B-4A1A-4886-B86A-E58CCC4004F4}">
      <dgm:prSet/>
      <dgm:spPr/>
      <dgm:t>
        <a:bodyPr/>
        <a:lstStyle/>
        <a:p>
          <a:endParaRPr lang="en-US"/>
        </a:p>
      </dgm:t>
    </dgm:pt>
    <dgm:pt modelId="{58FAEB07-81CF-4600-99AF-A5BAEFF2415B}">
      <dgm:prSet phldrT="[Text]" custT="1"/>
      <dgm:spPr>
        <a:gradFill rotWithShape="0">
          <a:gsLst>
            <a:gs pos="0">
              <a:schemeClr val="bg1">
                <a:lumMod val="75000"/>
              </a:schemeClr>
            </a:gs>
            <a:gs pos="35000">
              <a:srgbClr val="FFFFF2"/>
            </a:gs>
            <a:gs pos="100000">
              <a:srgbClr val="FFFF8C"/>
            </a:gs>
            <a:gs pos="88000">
              <a:srgbClr val="FFFF8C"/>
            </a:gs>
          </a:gsLst>
          <a:lin ang="5400000" scaled="1"/>
        </a:gradFill>
        <a:ln>
          <a:solidFill>
            <a:srgbClr val="0070C0"/>
          </a:solidFill>
        </a:ln>
      </dgm:spPr>
      <dgm:t>
        <a:bodyPr lIns="0" tIns="0" rIns="0" bIns="0"/>
        <a:lstStyle/>
        <a:p>
          <a:r>
            <a:rPr lang="uk-UA" sz="1100" dirty="0" smtClean="0">
              <a:solidFill>
                <a:srgbClr val="002D86"/>
              </a:solidFill>
              <a:latin typeface="Arial Black" panose="020B0A04020102020204" pitchFamily="34" charset="0"/>
              <a:cs typeface="Aharoni" panose="02010803020104030203" pitchFamily="2" charset="-79"/>
            </a:rPr>
            <a:t>ДНІПРОПЕТРОВСЬКА</a:t>
          </a:r>
          <a:endParaRPr lang="en-US" sz="1100" dirty="0">
            <a:solidFill>
              <a:srgbClr val="002D86"/>
            </a:solidFill>
            <a:latin typeface="Arial Black" panose="020B0A04020102020204" pitchFamily="34" charset="0"/>
            <a:cs typeface="Aharoni" panose="02010803020104030203" pitchFamily="2" charset="-79"/>
          </a:endParaRPr>
        </a:p>
      </dgm:t>
    </dgm:pt>
    <dgm:pt modelId="{15F1D792-A1BD-4898-8729-57DC3EB153B9}" type="parTrans" cxnId="{99956C30-6B83-4417-A681-1E730092BEA0}">
      <dgm:prSet/>
      <dgm:spPr/>
      <dgm:t>
        <a:bodyPr/>
        <a:lstStyle/>
        <a:p>
          <a:endParaRPr lang="en-US"/>
        </a:p>
      </dgm:t>
    </dgm:pt>
    <dgm:pt modelId="{F2BC4A51-57AA-4CBB-9D0C-4EAF16EDA3BC}" type="sibTrans" cxnId="{99956C30-6B83-4417-A681-1E730092BEA0}">
      <dgm:prSet/>
      <dgm:spPr/>
      <dgm:t>
        <a:bodyPr/>
        <a:lstStyle/>
        <a:p>
          <a:endParaRPr lang="en-US"/>
        </a:p>
      </dgm:t>
    </dgm:pt>
    <dgm:pt modelId="{C07D9A2A-CA5F-4212-AAB6-93D7088D1256}">
      <dgm:prSet phldrT="[Text]" custT="1"/>
      <dgm:spPr>
        <a:gradFill rotWithShape="0">
          <a:gsLst>
            <a:gs pos="0">
              <a:schemeClr val="bg1">
                <a:lumMod val="75000"/>
              </a:schemeClr>
            </a:gs>
            <a:gs pos="30000">
              <a:srgbClr val="FFFFF2"/>
            </a:gs>
            <a:gs pos="100000">
              <a:srgbClr val="FFFF8C"/>
            </a:gs>
            <a:gs pos="79000">
              <a:srgbClr val="FFFF8C"/>
            </a:gs>
          </a:gsLst>
          <a:lin ang="5400000" scaled="1"/>
        </a:gradFill>
        <a:ln>
          <a:solidFill>
            <a:srgbClr val="0070C0"/>
          </a:solidFill>
        </a:ln>
      </dgm:spPr>
      <dgm:t>
        <a:bodyPr lIns="0" tIns="0" rIns="0" bIns="0"/>
        <a:lstStyle/>
        <a:p>
          <a:r>
            <a:rPr lang="uk-UA" sz="1100" dirty="0" smtClean="0">
              <a:solidFill>
                <a:srgbClr val="002D86"/>
              </a:solidFill>
              <a:latin typeface="Arial Black" panose="020B0A04020102020204" pitchFamily="34" charset="0"/>
              <a:cs typeface="Aharoni" panose="02010803020104030203" pitchFamily="2" charset="-79"/>
            </a:rPr>
            <a:t>ДОНЕЦЬКА</a:t>
          </a:r>
          <a:endParaRPr lang="en-US" sz="1100" dirty="0">
            <a:solidFill>
              <a:srgbClr val="002D86"/>
            </a:solidFill>
            <a:latin typeface="Arial Black" panose="020B0A04020102020204" pitchFamily="34" charset="0"/>
            <a:cs typeface="Aharoni" panose="02010803020104030203" pitchFamily="2" charset="-79"/>
          </a:endParaRPr>
        </a:p>
      </dgm:t>
    </dgm:pt>
    <dgm:pt modelId="{9166229A-C897-4D85-B61A-B9707AD7E17D}" type="parTrans" cxnId="{B54F2402-90AB-4782-B8AF-913BAE7DBF90}">
      <dgm:prSet/>
      <dgm:spPr/>
      <dgm:t>
        <a:bodyPr/>
        <a:lstStyle/>
        <a:p>
          <a:endParaRPr lang="en-US"/>
        </a:p>
      </dgm:t>
    </dgm:pt>
    <dgm:pt modelId="{34448A48-113D-41EE-A2AA-DC18741C3BD3}" type="sibTrans" cxnId="{B54F2402-90AB-4782-B8AF-913BAE7DBF90}">
      <dgm:prSet/>
      <dgm:spPr/>
      <dgm:t>
        <a:bodyPr/>
        <a:lstStyle/>
        <a:p>
          <a:endParaRPr lang="en-US"/>
        </a:p>
      </dgm:t>
    </dgm:pt>
    <dgm:pt modelId="{294EA1B8-EDC7-4A16-8534-96BCB21B89AD}">
      <dgm:prSet phldrT="[Text]" custT="1"/>
      <dgm:spPr>
        <a:gradFill rotWithShape="0">
          <a:gsLst>
            <a:gs pos="0">
              <a:schemeClr val="bg1">
                <a:lumMod val="75000"/>
              </a:schemeClr>
            </a:gs>
            <a:gs pos="36000">
              <a:srgbClr val="FFFFF2"/>
            </a:gs>
            <a:gs pos="99000">
              <a:srgbClr val="FFFF8C"/>
            </a:gs>
            <a:gs pos="72000">
              <a:srgbClr val="FFFF8C"/>
            </a:gs>
          </a:gsLst>
          <a:lin ang="5400000" scaled="1"/>
        </a:gradFill>
        <a:ln>
          <a:solidFill>
            <a:srgbClr val="0070C0"/>
          </a:solidFill>
        </a:ln>
      </dgm:spPr>
      <dgm:t>
        <a:bodyPr lIns="0" tIns="0" rIns="0" bIns="0"/>
        <a:lstStyle/>
        <a:p>
          <a:r>
            <a:rPr lang="uk-UA" sz="1100" dirty="0" smtClean="0">
              <a:solidFill>
                <a:srgbClr val="002D86"/>
              </a:solidFill>
              <a:latin typeface="Arial Black" panose="020B0A04020102020204" pitchFamily="34" charset="0"/>
              <a:cs typeface="Aharoni" panose="02010803020104030203" pitchFamily="2" charset="-79"/>
            </a:rPr>
            <a:t>ЛУГАНСЬКА</a:t>
          </a:r>
          <a:endParaRPr lang="en-US" sz="1100" dirty="0">
            <a:solidFill>
              <a:srgbClr val="002D86"/>
            </a:solidFill>
            <a:latin typeface="Arial Black" panose="020B0A04020102020204" pitchFamily="34" charset="0"/>
            <a:cs typeface="Aharoni" panose="02010803020104030203" pitchFamily="2" charset="-79"/>
          </a:endParaRPr>
        </a:p>
      </dgm:t>
    </dgm:pt>
    <dgm:pt modelId="{4C335BFE-F691-4939-A08D-7EFE62B13681}" type="parTrans" cxnId="{250B03B2-1ABE-4B0F-8725-718B5340EEEE}">
      <dgm:prSet/>
      <dgm:spPr/>
      <dgm:t>
        <a:bodyPr/>
        <a:lstStyle/>
        <a:p>
          <a:endParaRPr lang="en-US"/>
        </a:p>
      </dgm:t>
    </dgm:pt>
    <dgm:pt modelId="{2FB2893A-D362-4CBA-83EB-601709A804D1}" type="sibTrans" cxnId="{250B03B2-1ABE-4B0F-8725-718B5340EEEE}">
      <dgm:prSet/>
      <dgm:spPr/>
      <dgm:t>
        <a:bodyPr/>
        <a:lstStyle/>
        <a:p>
          <a:endParaRPr lang="en-US"/>
        </a:p>
      </dgm:t>
    </dgm:pt>
    <dgm:pt modelId="{C99D23A5-AE95-493D-A88D-FB4CCB7B6C21}" type="pres">
      <dgm:prSet presAssocID="{73AFF5AE-4CAD-4AB5-BC49-63060614906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19670D7-3177-4263-B0FE-813814B669FD}" type="pres">
      <dgm:prSet presAssocID="{65CA1209-C1C0-4010-B830-E043155E9025}" presName="linNode" presStyleCnt="0"/>
      <dgm:spPr/>
    </dgm:pt>
    <dgm:pt modelId="{60518673-9D69-460E-B182-0D8C3D24833C}" type="pres">
      <dgm:prSet presAssocID="{65CA1209-C1C0-4010-B830-E043155E9025}" presName="parentText" presStyleLbl="node1" presStyleIdx="0" presStyleCnt="6" custScaleX="112766" custScaleY="30904" custLinFactNeighborX="-82506" custLinFactNeighborY="-3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5C1150-5974-4C19-BC43-4F985725F48E}" type="pres">
      <dgm:prSet presAssocID="{FD357187-DAF7-428A-9381-720298FE7BD1}" presName="sp" presStyleCnt="0"/>
      <dgm:spPr/>
    </dgm:pt>
    <dgm:pt modelId="{72C48FC1-E927-4C7E-891B-EEBBA0319775}" type="pres">
      <dgm:prSet presAssocID="{69DD37CB-A6ED-4EF5-973F-B181F3A6C1DF}" presName="linNode" presStyleCnt="0"/>
      <dgm:spPr/>
    </dgm:pt>
    <dgm:pt modelId="{0A4E3D0E-F3D1-4F33-BEFD-5C2A9E273449}" type="pres">
      <dgm:prSet presAssocID="{69DD37CB-A6ED-4EF5-973F-B181F3A6C1DF}" presName="parentText" presStyleLbl="node1" presStyleIdx="1" presStyleCnt="6" custScaleX="111820" custScaleY="30904" custLinFactNeighborX="-82506" custLinFactNeighborY="-54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A37C30-2F9B-4587-9D00-8BC803854746}" type="pres">
      <dgm:prSet presAssocID="{A7E30493-5D11-48DC-8A04-A5EB96E35086}" presName="sp" presStyleCnt="0"/>
      <dgm:spPr/>
    </dgm:pt>
    <dgm:pt modelId="{372176CA-160E-4595-93CA-7ED76C26D18D}" type="pres">
      <dgm:prSet presAssocID="{C621444C-693F-4857-B760-6AFCB53D3019}" presName="linNode" presStyleCnt="0"/>
      <dgm:spPr/>
    </dgm:pt>
    <dgm:pt modelId="{17DC62E2-6BAF-4E0B-9E2E-8BCF87F299F4}" type="pres">
      <dgm:prSet presAssocID="{C621444C-693F-4857-B760-6AFCB53D3019}" presName="parentText" presStyleLbl="node1" presStyleIdx="2" presStyleCnt="6" custScaleX="111820" custScaleY="30904" custLinFactNeighborX="-82506" custLinFactNeighborY="-106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89196C-65C3-4719-8349-62A1DEEB25F0}" type="pres">
      <dgm:prSet presAssocID="{2077406D-4BDA-4CFB-903E-C8B218EDF501}" presName="sp" presStyleCnt="0"/>
      <dgm:spPr/>
    </dgm:pt>
    <dgm:pt modelId="{D26781D6-2013-420A-B58F-20D157D52635}" type="pres">
      <dgm:prSet presAssocID="{58FAEB07-81CF-4600-99AF-A5BAEFF2415B}" presName="linNode" presStyleCnt="0"/>
      <dgm:spPr/>
    </dgm:pt>
    <dgm:pt modelId="{55E0DDE7-0A98-4452-BBD3-93FD496F34D9}" type="pres">
      <dgm:prSet presAssocID="{58FAEB07-81CF-4600-99AF-A5BAEFF2415B}" presName="parentText" presStyleLbl="node1" presStyleIdx="3" presStyleCnt="6" custScaleX="112766" custScaleY="30904" custLinFactNeighborX="-82506" custLinFactNeighborY="-157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6ABC35-DD0D-43D5-B81F-6AB3BFB03316}" type="pres">
      <dgm:prSet presAssocID="{F2BC4A51-57AA-4CBB-9D0C-4EAF16EDA3BC}" presName="sp" presStyleCnt="0"/>
      <dgm:spPr/>
    </dgm:pt>
    <dgm:pt modelId="{43FD76C4-86E0-4D7F-BE3F-7511376495E6}" type="pres">
      <dgm:prSet presAssocID="{C07D9A2A-CA5F-4212-AAB6-93D7088D1256}" presName="linNode" presStyleCnt="0"/>
      <dgm:spPr/>
    </dgm:pt>
    <dgm:pt modelId="{039DB6AF-5EDA-448F-B698-68B06822032C}" type="pres">
      <dgm:prSet presAssocID="{C07D9A2A-CA5F-4212-AAB6-93D7088D1256}" presName="parentText" presStyleLbl="node1" presStyleIdx="4" presStyleCnt="6" custScaleX="112766" custScaleY="30904" custLinFactNeighborX="-82506" custLinFactNeighborY="-209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513A66-4872-45BB-8265-11362F4B56FF}" type="pres">
      <dgm:prSet presAssocID="{34448A48-113D-41EE-A2AA-DC18741C3BD3}" presName="sp" presStyleCnt="0"/>
      <dgm:spPr/>
    </dgm:pt>
    <dgm:pt modelId="{F0E0ABB9-2464-42AC-A59F-4923FD5AC9C9}" type="pres">
      <dgm:prSet presAssocID="{294EA1B8-EDC7-4A16-8534-96BCB21B89AD}" presName="linNode" presStyleCnt="0"/>
      <dgm:spPr/>
    </dgm:pt>
    <dgm:pt modelId="{E1A2030C-CBEE-4456-8D9E-6D20202A6C09}" type="pres">
      <dgm:prSet presAssocID="{294EA1B8-EDC7-4A16-8534-96BCB21B89AD}" presName="parentText" presStyleLbl="node1" presStyleIdx="5" presStyleCnt="6" custScaleX="112766" custScaleY="30904" custLinFactNeighborX="-82506" custLinFactNeighborY="-260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54F2402-90AB-4782-B8AF-913BAE7DBF90}" srcId="{73AFF5AE-4CAD-4AB5-BC49-63060614906C}" destId="{C07D9A2A-CA5F-4212-AAB6-93D7088D1256}" srcOrd="4" destOrd="0" parTransId="{9166229A-C897-4D85-B61A-B9707AD7E17D}" sibTransId="{34448A48-113D-41EE-A2AA-DC18741C3BD3}"/>
    <dgm:cxn modelId="{D04C88DA-C8C6-4388-A1F6-50566BA0499A}" type="presOf" srcId="{294EA1B8-EDC7-4A16-8534-96BCB21B89AD}" destId="{E1A2030C-CBEE-4456-8D9E-6D20202A6C09}" srcOrd="0" destOrd="0" presId="urn:microsoft.com/office/officeart/2005/8/layout/vList5"/>
    <dgm:cxn modelId="{250B03B2-1ABE-4B0F-8725-718B5340EEEE}" srcId="{73AFF5AE-4CAD-4AB5-BC49-63060614906C}" destId="{294EA1B8-EDC7-4A16-8534-96BCB21B89AD}" srcOrd="5" destOrd="0" parTransId="{4C335BFE-F691-4939-A08D-7EFE62B13681}" sibTransId="{2FB2893A-D362-4CBA-83EB-601709A804D1}"/>
    <dgm:cxn modelId="{06291F57-9F17-4B67-A515-275D1ABA9E05}" type="presOf" srcId="{58FAEB07-81CF-4600-99AF-A5BAEFF2415B}" destId="{55E0DDE7-0A98-4452-BBD3-93FD496F34D9}" srcOrd="0" destOrd="0" presId="urn:microsoft.com/office/officeart/2005/8/layout/vList5"/>
    <dgm:cxn modelId="{99956C30-6B83-4417-A681-1E730092BEA0}" srcId="{73AFF5AE-4CAD-4AB5-BC49-63060614906C}" destId="{58FAEB07-81CF-4600-99AF-A5BAEFF2415B}" srcOrd="3" destOrd="0" parTransId="{15F1D792-A1BD-4898-8729-57DC3EB153B9}" sibTransId="{F2BC4A51-57AA-4CBB-9D0C-4EAF16EDA3BC}"/>
    <dgm:cxn modelId="{20B67C62-B876-487F-B806-0D7F03EA4E3D}" type="presOf" srcId="{65CA1209-C1C0-4010-B830-E043155E9025}" destId="{60518673-9D69-460E-B182-0D8C3D24833C}" srcOrd="0" destOrd="0" presId="urn:microsoft.com/office/officeart/2005/8/layout/vList5"/>
    <dgm:cxn modelId="{62AF9C4B-1F55-493B-81F0-2191D6D5D45F}" type="presOf" srcId="{73AFF5AE-4CAD-4AB5-BC49-63060614906C}" destId="{C99D23A5-AE95-493D-A88D-FB4CCB7B6C21}" srcOrd="0" destOrd="0" presId="urn:microsoft.com/office/officeart/2005/8/layout/vList5"/>
    <dgm:cxn modelId="{E5E7F80B-2937-458E-B8C6-CBE198208944}" srcId="{73AFF5AE-4CAD-4AB5-BC49-63060614906C}" destId="{69DD37CB-A6ED-4EF5-973F-B181F3A6C1DF}" srcOrd="1" destOrd="0" parTransId="{D9B232A3-3388-4F36-AFC3-F1F056B52C3C}" sibTransId="{A7E30493-5D11-48DC-8A04-A5EB96E35086}"/>
    <dgm:cxn modelId="{A2DEF36B-4A1A-4886-B86A-E58CCC4004F4}" srcId="{73AFF5AE-4CAD-4AB5-BC49-63060614906C}" destId="{C621444C-693F-4857-B760-6AFCB53D3019}" srcOrd="2" destOrd="0" parTransId="{E9606B63-10B1-40AC-A55D-0BA22D78A60E}" sibTransId="{2077406D-4BDA-4CFB-903E-C8B218EDF501}"/>
    <dgm:cxn modelId="{029BADCC-7EE4-47B1-BB69-DFB2ED012BD5}" srcId="{73AFF5AE-4CAD-4AB5-BC49-63060614906C}" destId="{65CA1209-C1C0-4010-B830-E043155E9025}" srcOrd="0" destOrd="0" parTransId="{10EBC662-9027-4319-82D9-F6C824ABD7EC}" sibTransId="{FD357187-DAF7-428A-9381-720298FE7BD1}"/>
    <dgm:cxn modelId="{B3675C77-D5F3-4FD1-B2DD-E5BF3A8E5CBD}" type="presOf" srcId="{69DD37CB-A6ED-4EF5-973F-B181F3A6C1DF}" destId="{0A4E3D0E-F3D1-4F33-BEFD-5C2A9E273449}" srcOrd="0" destOrd="0" presId="urn:microsoft.com/office/officeart/2005/8/layout/vList5"/>
    <dgm:cxn modelId="{DD6B45E0-687D-418C-9DA4-053C90A9C0DF}" type="presOf" srcId="{C621444C-693F-4857-B760-6AFCB53D3019}" destId="{17DC62E2-6BAF-4E0B-9E2E-8BCF87F299F4}" srcOrd="0" destOrd="0" presId="urn:microsoft.com/office/officeart/2005/8/layout/vList5"/>
    <dgm:cxn modelId="{ECCF1748-8CC9-4859-8861-610A092F217D}" type="presOf" srcId="{C07D9A2A-CA5F-4212-AAB6-93D7088D1256}" destId="{039DB6AF-5EDA-448F-B698-68B06822032C}" srcOrd="0" destOrd="0" presId="urn:microsoft.com/office/officeart/2005/8/layout/vList5"/>
    <dgm:cxn modelId="{20A0C46F-98D2-41EA-8452-5532DA8D97C2}" type="presParOf" srcId="{C99D23A5-AE95-493D-A88D-FB4CCB7B6C21}" destId="{819670D7-3177-4263-B0FE-813814B669FD}" srcOrd="0" destOrd="0" presId="urn:microsoft.com/office/officeart/2005/8/layout/vList5"/>
    <dgm:cxn modelId="{8C49E5B9-F652-4368-AB09-A8F3E2E96D86}" type="presParOf" srcId="{819670D7-3177-4263-B0FE-813814B669FD}" destId="{60518673-9D69-460E-B182-0D8C3D24833C}" srcOrd="0" destOrd="0" presId="urn:microsoft.com/office/officeart/2005/8/layout/vList5"/>
    <dgm:cxn modelId="{EC996427-9026-49F5-BE93-B2D7DE4BD7C2}" type="presParOf" srcId="{C99D23A5-AE95-493D-A88D-FB4CCB7B6C21}" destId="{A45C1150-5974-4C19-BC43-4F985725F48E}" srcOrd="1" destOrd="0" presId="urn:microsoft.com/office/officeart/2005/8/layout/vList5"/>
    <dgm:cxn modelId="{6891101F-7710-4606-B020-2EE94A9171E7}" type="presParOf" srcId="{C99D23A5-AE95-493D-A88D-FB4CCB7B6C21}" destId="{72C48FC1-E927-4C7E-891B-EEBBA0319775}" srcOrd="2" destOrd="0" presId="urn:microsoft.com/office/officeart/2005/8/layout/vList5"/>
    <dgm:cxn modelId="{31283DBA-EBF2-47A3-A3F5-C8A6970436E5}" type="presParOf" srcId="{72C48FC1-E927-4C7E-891B-EEBBA0319775}" destId="{0A4E3D0E-F3D1-4F33-BEFD-5C2A9E273449}" srcOrd="0" destOrd="0" presId="urn:microsoft.com/office/officeart/2005/8/layout/vList5"/>
    <dgm:cxn modelId="{D421C059-9BAA-413A-833E-2C1B2C33D6F2}" type="presParOf" srcId="{C99D23A5-AE95-493D-A88D-FB4CCB7B6C21}" destId="{FEA37C30-2F9B-4587-9D00-8BC803854746}" srcOrd="3" destOrd="0" presId="urn:microsoft.com/office/officeart/2005/8/layout/vList5"/>
    <dgm:cxn modelId="{076F35DD-4035-4EBE-BD81-7921FD48EE0E}" type="presParOf" srcId="{C99D23A5-AE95-493D-A88D-FB4CCB7B6C21}" destId="{372176CA-160E-4595-93CA-7ED76C26D18D}" srcOrd="4" destOrd="0" presId="urn:microsoft.com/office/officeart/2005/8/layout/vList5"/>
    <dgm:cxn modelId="{76468508-AAE0-4AC2-BF9E-5561118A7FA4}" type="presParOf" srcId="{372176CA-160E-4595-93CA-7ED76C26D18D}" destId="{17DC62E2-6BAF-4E0B-9E2E-8BCF87F299F4}" srcOrd="0" destOrd="0" presId="urn:microsoft.com/office/officeart/2005/8/layout/vList5"/>
    <dgm:cxn modelId="{F0F52148-D2A0-4F23-B286-03726D8B3C5A}" type="presParOf" srcId="{C99D23A5-AE95-493D-A88D-FB4CCB7B6C21}" destId="{7189196C-65C3-4719-8349-62A1DEEB25F0}" srcOrd="5" destOrd="0" presId="urn:microsoft.com/office/officeart/2005/8/layout/vList5"/>
    <dgm:cxn modelId="{B72625EB-FE05-4D5B-B73C-AECE5429D060}" type="presParOf" srcId="{C99D23A5-AE95-493D-A88D-FB4CCB7B6C21}" destId="{D26781D6-2013-420A-B58F-20D157D52635}" srcOrd="6" destOrd="0" presId="urn:microsoft.com/office/officeart/2005/8/layout/vList5"/>
    <dgm:cxn modelId="{8A8CFAA3-27DA-4932-BD95-FA9E6B2018FD}" type="presParOf" srcId="{D26781D6-2013-420A-B58F-20D157D52635}" destId="{55E0DDE7-0A98-4452-BBD3-93FD496F34D9}" srcOrd="0" destOrd="0" presId="urn:microsoft.com/office/officeart/2005/8/layout/vList5"/>
    <dgm:cxn modelId="{E963F5BF-9695-4C21-8B4B-992908651ECB}" type="presParOf" srcId="{C99D23A5-AE95-493D-A88D-FB4CCB7B6C21}" destId="{086ABC35-DD0D-43D5-B81F-6AB3BFB03316}" srcOrd="7" destOrd="0" presId="urn:microsoft.com/office/officeart/2005/8/layout/vList5"/>
    <dgm:cxn modelId="{0558A816-B331-4E4F-A285-7415F967FBB7}" type="presParOf" srcId="{C99D23A5-AE95-493D-A88D-FB4CCB7B6C21}" destId="{43FD76C4-86E0-4D7F-BE3F-7511376495E6}" srcOrd="8" destOrd="0" presId="urn:microsoft.com/office/officeart/2005/8/layout/vList5"/>
    <dgm:cxn modelId="{DD3A003E-07F0-4C07-BC89-28B0ADC97A69}" type="presParOf" srcId="{43FD76C4-86E0-4D7F-BE3F-7511376495E6}" destId="{039DB6AF-5EDA-448F-B698-68B06822032C}" srcOrd="0" destOrd="0" presId="urn:microsoft.com/office/officeart/2005/8/layout/vList5"/>
    <dgm:cxn modelId="{0F62E1BC-ADAD-41A2-91B2-2A699C3871DF}" type="presParOf" srcId="{C99D23A5-AE95-493D-A88D-FB4CCB7B6C21}" destId="{CB513A66-4872-45BB-8265-11362F4B56FF}" srcOrd="9" destOrd="0" presId="urn:microsoft.com/office/officeart/2005/8/layout/vList5"/>
    <dgm:cxn modelId="{945A0235-E52C-4E6B-854D-C11F732C60C0}" type="presParOf" srcId="{C99D23A5-AE95-493D-A88D-FB4CCB7B6C21}" destId="{F0E0ABB9-2464-42AC-A59F-4923FD5AC9C9}" srcOrd="10" destOrd="0" presId="urn:microsoft.com/office/officeart/2005/8/layout/vList5"/>
    <dgm:cxn modelId="{74BCD7FA-86B2-4538-B690-3BC5F9E6B55D}" type="presParOf" srcId="{F0E0ABB9-2464-42AC-A59F-4923FD5AC9C9}" destId="{E1A2030C-CBEE-4456-8D9E-6D20202A6C09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518673-9D69-460E-B182-0D8C3D24833C}">
      <dsp:nvSpPr>
        <dsp:cNvPr id="0" name=""/>
        <dsp:cNvSpPr/>
      </dsp:nvSpPr>
      <dsp:spPr>
        <a:xfrm>
          <a:off x="0" y="0"/>
          <a:ext cx="1758158" cy="469896"/>
        </a:xfrm>
        <a:prstGeom prst="roundRect">
          <a:avLst/>
        </a:prstGeom>
        <a:gradFill rotWithShape="0">
          <a:gsLst>
            <a:gs pos="0">
              <a:schemeClr val="bg1">
                <a:lumMod val="75000"/>
              </a:schemeClr>
            </a:gs>
            <a:gs pos="33000">
              <a:srgbClr val="FFFFF2"/>
            </a:gs>
            <a:gs pos="100000">
              <a:srgbClr val="FFFF8C"/>
            </a:gs>
            <a:gs pos="90000">
              <a:srgbClr val="FFFF8C"/>
            </a:gs>
          </a:gsLst>
          <a:lin ang="5400000" scaled="1"/>
        </a:gradFill>
        <a:ln w="12700" cap="rnd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kern="1200" dirty="0" smtClean="0">
              <a:solidFill>
                <a:srgbClr val="00589A"/>
              </a:solidFill>
              <a:latin typeface="Arial Black" panose="020B0A04020102020204" pitchFamily="34" charset="0"/>
              <a:cs typeface="Aharoni" panose="02010803020104030203" pitchFamily="2" charset="-79"/>
            </a:rPr>
            <a:t>ЗАКАРПАТСЬКА</a:t>
          </a:r>
          <a:endParaRPr lang="en-US" sz="1100" kern="1200" dirty="0">
            <a:solidFill>
              <a:srgbClr val="00589A"/>
            </a:solidFill>
            <a:latin typeface="Arial Black" panose="020B0A04020102020204" pitchFamily="34" charset="0"/>
            <a:cs typeface="Aharoni" panose="02010803020104030203" pitchFamily="2" charset="-79"/>
          </a:endParaRPr>
        </a:p>
      </dsp:txBody>
      <dsp:txXfrm>
        <a:off x="22938" y="22938"/>
        <a:ext cx="1712282" cy="424020"/>
      </dsp:txXfrm>
    </dsp:sp>
    <dsp:sp modelId="{0A4E3D0E-F3D1-4F33-BEFD-5C2A9E273449}">
      <dsp:nvSpPr>
        <dsp:cNvPr id="0" name=""/>
        <dsp:cNvSpPr/>
      </dsp:nvSpPr>
      <dsp:spPr>
        <a:xfrm>
          <a:off x="0" y="538083"/>
          <a:ext cx="1745484" cy="469896"/>
        </a:xfrm>
        <a:prstGeom prst="roundRect">
          <a:avLst/>
        </a:prstGeom>
        <a:gradFill rotWithShape="0">
          <a:gsLst>
            <a:gs pos="33000">
              <a:srgbClr val="FFFFF2"/>
            </a:gs>
            <a:gs pos="0">
              <a:schemeClr val="bg1">
                <a:lumMod val="90000"/>
              </a:schemeClr>
            </a:gs>
            <a:gs pos="100000">
              <a:srgbClr val="FFFF8C"/>
            </a:gs>
            <a:gs pos="66000">
              <a:srgbClr val="FFFF8C"/>
            </a:gs>
          </a:gsLst>
          <a:lin ang="5400000" scaled="1"/>
        </a:gradFill>
        <a:ln w="12700" cap="rnd" cmpd="sng" algn="ctr">
          <a:solidFill>
            <a:schemeClr val="bg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kern="1200" dirty="0" smtClean="0">
              <a:solidFill>
                <a:srgbClr val="00589A"/>
              </a:solidFill>
              <a:latin typeface="Arial Black" panose="020B0A04020102020204" pitchFamily="34" charset="0"/>
              <a:cs typeface="Aharoni" panose="02010803020104030203" pitchFamily="2" charset="-79"/>
            </a:rPr>
            <a:t>ІВАНО-ФРАНКІВСЬКА</a:t>
          </a:r>
          <a:endParaRPr lang="en-US" sz="1100" kern="1200" dirty="0">
            <a:solidFill>
              <a:srgbClr val="00589A"/>
            </a:solidFill>
            <a:latin typeface="Arial Black" panose="020B0A04020102020204" pitchFamily="34" charset="0"/>
            <a:cs typeface="Aharoni" panose="02010803020104030203" pitchFamily="2" charset="-79"/>
          </a:endParaRPr>
        </a:p>
      </dsp:txBody>
      <dsp:txXfrm>
        <a:off x="22938" y="561021"/>
        <a:ext cx="1699608" cy="424020"/>
      </dsp:txXfrm>
    </dsp:sp>
    <dsp:sp modelId="{17DC62E2-6BAF-4E0B-9E2E-8BCF87F299F4}">
      <dsp:nvSpPr>
        <dsp:cNvPr id="0" name=""/>
        <dsp:cNvSpPr/>
      </dsp:nvSpPr>
      <dsp:spPr>
        <a:xfrm>
          <a:off x="0" y="1076174"/>
          <a:ext cx="1745484" cy="469896"/>
        </a:xfrm>
        <a:prstGeom prst="roundRect">
          <a:avLst/>
        </a:prstGeom>
        <a:gradFill rotWithShape="0">
          <a:gsLst>
            <a:gs pos="56000">
              <a:srgbClr val="FFFFF2"/>
            </a:gs>
            <a:gs pos="39000">
              <a:srgbClr val="FFFFF2"/>
            </a:gs>
            <a:gs pos="73000">
              <a:srgbClr val="FFFF8C"/>
            </a:gs>
            <a:gs pos="2000">
              <a:schemeClr val="bg1">
                <a:lumMod val="75000"/>
              </a:schemeClr>
            </a:gs>
          </a:gsLst>
          <a:lin ang="5400000" scaled="1"/>
        </a:gradFill>
        <a:ln w="12700" cap="rnd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kern="1200" dirty="0" smtClean="0">
              <a:solidFill>
                <a:srgbClr val="002D86"/>
              </a:solidFill>
              <a:latin typeface="Arial Black" panose="020B0A04020102020204" pitchFamily="34" charset="0"/>
              <a:cs typeface="Aharoni" panose="02010803020104030203" pitchFamily="2" charset="-79"/>
            </a:rPr>
            <a:t>ЛЬВІВСЬКА</a:t>
          </a:r>
          <a:endParaRPr lang="en-US" sz="1100" kern="1200" dirty="0">
            <a:solidFill>
              <a:srgbClr val="002D86"/>
            </a:solidFill>
            <a:latin typeface="Arial Black" panose="020B0A04020102020204" pitchFamily="34" charset="0"/>
            <a:cs typeface="Aharoni" panose="02010803020104030203" pitchFamily="2" charset="-79"/>
          </a:endParaRPr>
        </a:p>
      </dsp:txBody>
      <dsp:txXfrm>
        <a:off x="22938" y="1099112"/>
        <a:ext cx="1699608" cy="424020"/>
      </dsp:txXfrm>
    </dsp:sp>
    <dsp:sp modelId="{55E0DDE7-0A98-4452-BBD3-93FD496F34D9}">
      <dsp:nvSpPr>
        <dsp:cNvPr id="0" name=""/>
        <dsp:cNvSpPr/>
      </dsp:nvSpPr>
      <dsp:spPr>
        <a:xfrm>
          <a:off x="0" y="1614249"/>
          <a:ext cx="1745484" cy="469896"/>
        </a:xfrm>
        <a:prstGeom prst="roundRect">
          <a:avLst/>
        </a:prstGeom>
        <a:gradFill rotWithShape="0">
          <a:gsLst>
            <a:gs pos="0">
              <a:schemeClr val="bg1">
                <a:lumMod val="75000"/>
              </a:schemeClr>
            </a:gs>
            <a:gs pos="35000">
              <a:srgbClr val="FFFFF2"/>
            </a:gs>
            <a:gs pos="100000">
              <a:srgbClr val="FFFF8C"/>
            </a:gs>
            <a:gs pos="88000">
              <a:srgbClr val="FFFF8C"/>
            </a:gs>
          </a:gsLst>
          <a:lin ang="5400000" scaled="1"/>
        </a:gradFill>
        <a:ln w="12700" cap="rnd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kern="1200" dirty="0" smtClean="0">
              <a:solidFill>
                <a:srgbClr val="002D86"/>
              </a:solidFill>
              <a:latin typeface="Arial Black" panose="020B0A04020102020204" pitchFamily="34" charset="0"/>
              <a:cs typeface="Aharoni" panose="02010803020104030203" pitchFamily="2" charset="-79"/>
            </a:rPr>
            <a:t>РІВНЕНСЬКА</a:t>
          </a:r>
          <a:endParaRPr lang="en-US" sz="1100" kern="1200" dirty="0">
            <a:solidFill>
              <a:srgbClr val="002D86"/>
            </a:solidFill>
            <a:latin typeface="Arial Black" panose="020B0A04020102020204" pitchFamily="34" charset="0"/>
            <a:cs typeface="Aharoni" panose="02010803020104030203" pitchFamily="2" charset="-79"/>
          </a:endParaRPr>
        </a:p>
      </dsp:txBody>
      <dsp:txXfrm>
        <a:off x="22938" y="1637187"/>
        <a:ext cx="1699608" cy="424020"/>
      </dsp:txXfrm>
    </dsp:sp>
    <dsp:sp modelId="{039DB6AF-5EDA-448F-B698-68B06822032C}">
      <dsp:nvSpPr>
        <dsp:cNvPr id="0" name=""/>
        <dsp:cNvSpPr/>
      </dsp:nvSpPr>
      <dsp:spPr>
        <a:xfrm>
          <a:off x="0" y="2152340"/>
          <a:ext cx="1745484" cy="469896"/>
        </a:xfrm>
        <a:prstGeom prst="roundRect">
          <a:avLst/>
        </a:prstGeom>
        <a:gradFill rotWithShape="0">
          <a:gsLst>
            <a:gs pos="0">
              <a:schemeClr val="bg1">
                <a:lumMod val="75000"/>
              </a:schemeClr>
            </a:gs>
            <a:gs pos="30000">
              <a:srgbClr val="FFFFF2"/>
            </a:gs>
            <a:gs pos="100000">
              <a:srgbClr val="FFFF8C"/>
            </a:gs>
            <a:gs pos="79000">
              <a:srgbClr val="FFFF8C"/>
            </a:gs>
          </a:gsLst>
          <a:lin ang="5400000" scaled="1"/>
        </a:gradFill>
        <a:ln w="12700" cap="rnd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kern="1200" dirty="0" smtClean="0">
              <a:solidFill>
                <a:srgbClr val="002D86"/>
              </a:solidFill>
              <a:latin typeface="Arial Black" panose="020B0A04020102020204" pitchFamily="34" charset="0"/>
              <a:cs typeface="Aharoni" panose="02010803020104030203" pitchFamily="2" charset="-79"/>
            </a:rPr>
            <a:t>ЖИТОМИРСЬКА</a:t>
          </a:r>
          <a:endParaRPr lang="en-US" sz="1100" kern="1200" dirty="0">
            <a:solidFill>
              <a:srgbClr val="002D86"/>
            </a:solidFill>
            <a:latin typeface="Arial Black" panose="020B0A04020102020204" pitchFamily="34" charset="0"/>
            <a:cs typeface="Aharoni" panose="02010803020104030203" pitchFamily="2" charset="-79"/>
          </a:endParaRPr>
        </a:p>
      </dsp:txBody>
      <dsp:txXfrm>
        <a:off x="22938" y="2175278"/>
        <a:ext cx="1699608" cy="424020"/>
      </dsp:txXfrm>
    </dsp:sp>
    <dsp:sp modelId="{E1A2030C-CBEE-4456-8D9E-6D20202A6C09}">
      <dsp:nvSpPr>
        <dsp:cNvPr id="0" name=""/>
        <dsp:cNvSpPr/>
      </dsp:nvSpPr>
      <dsp:spPr>
        <a:xfrm>
          <a:off x="0" y="2690430"/>
          <a:ext cx="1745484" cy="469896"/>
        </a:xfrm>
        <a:prstGeom prst="roundRect">
          <a:avLst/>
        </a:prstGeom>
        <a:gradFill rotWithShape="0">
          <a:gsLst>
            <a:gs pos="0">
              <a:schemeClr val="bg1">
                <a:lumMod val="75000"/>
              </a:schemeClr>
            </a:gs>
            <a:gs pos="36000">
              <a:srgbClr val="FFFFF2"/>
            </a:gs>
            <a:gs pos="99000">
              <a:srgbClr val="FFFF8C"/>
            </a:gs>
            <a:gs pos="72000">
              <a:srgbClr val="FFFF8C"/>
            </a:gs>
          </a:gsLst>
          <a:lin ang="5400000" scaled="1"/>
        </a:gradFill>
        <a:ln w="12700" cap="rnd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kern="1200" dirty="0" smtClean="0">
              <a:solidFill>
                <a:srgbClr val="002D86"/>
              </a:solidFill>
              <a:latin typeface="Arial Black" panose="020B0A04020102020204" pitchFamily="34" charset="0"/>
              <a:cs typeface="Aharoni" panose="02010803020104030203" pitchFamily="2" charset="-79"/>
            </a:rPr>
            <a:t>КИЇВСЬКА</a:t>
          </a:r>
          <a:endParaRPr lang="en-US" sz="1100" kern="1200" dirty="0">
            <a:solidFill>
              <a:srgbClr val="002D86"/>
            </a:solidFill>
            <a:latin typeface="Arial Black" panose="020B0A04020102020204" pitchFamily="34" charset="0"/>
            <a:cs typeface="Aharoni" panose="02010803020104030203" pitchFamily="2" charset="-79"/>
          </a:endParaRPr>
        </a:p>
      </dsp:txBody>
      <dsp:txXfrm>
        <a:off x="22938" y="2713368"/>
        <a:ext cx="1699608" cy="4240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518673-9D69-460E-B182-0D8C3D24833C}">
      <dsp:nvSpPr>
        <dsp:cNvPr id="0" name=""/>
        <dsp:cNvSpPr/>
      </dsp:nvSpPr>
      <dsp:spPr>
        <a:xfrm>
          <a:off x="0" y="0"/>
          <a:ext cx="1763236" cy="478986"/>
        </a:xfrm>
        <a:prstGeom prst="roundRect">
          <a:avLst/>
        </a:prstGeom>
        <a:gradFill rotWithShape="0">
          <a:gsLst>
            <a:gs pos="0">
              <a:schemeClr val="bg1">
                <a:lumMod val="75000"/>
              </a:schemeClr>
            </a:gs>
            <a:gs pos="33000">
              <a:srgbClr val="FFFFF2"/>
            </a:gs>
            <a:gs pos="100000">
              <a:srgbClr val="FFFF8C"/>
            </a:gs>
            <a:gs pos="90000">
              <a:srgbClr val="FFFF8C"/>
            </a:gs>
          </a:gsLst>
          <a:lin ang="5400000" scaled="1"/>
        </a:gradFill>
        <a:ln w="12700" cap="rnd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kern="1200" dirty="0" smtClean="0">
              <a:solidFill>
                <a:srgbClr val="002D86"/>
              </a:solidFill>
              <a:latin typeface="Arial Black" panose="020B0A04020102020204" pitchFamily="34" charset="0"/>
              <a:cs typeface="Aharoni" panose="02010803020104030203" pitchFamily="2" charset="-79"/>
            </a:rPr>
            <a:t>ЧЕРНІГІВСЬКА</a:t>
          </a:r>
          <a:endParaRPr lang="en-US" sz="1100" kern="1200" dirty="0">
            <a:solidFill>
              <a:srgbClr val="002D86"/>
            </a:solidFill>
            <a:latin typeface="Arial Black" panose="020B0A04020102020204" pitchFamily="34" charset="0"/>
            <a:cs typeface="Aharoni" panose="02010803020104030203" pitchFamily="2" charset="-79"/>
          </a:endParaRPr>
        </a:p>
      </dsp:txBody>
      <dsp:txXfrm>
        <a:off x="23382" y="23382"/>
        <a:ext cx="1716472" cy="432222"/>
      </dsp:txXfrm>
    </dsp:sp>
    <dsp:sp modelId="{0A4E3D0E-F3D1-4F33-BEFD-5C2A9E273449}">
      <dsp:nvSpPr>
        <dsp:cNvPr id="0" name=""/>
        <dsp:cNvSpPr/>
      </dsp:nvSpPr>
      <dsp:spPr>
        <a:xfrm>
          <a:off x="0" y="548492"/>
          <a:ext cx="1748444" cy="478986"/>
        </a:xfrm>
        <a:prstGeom prst="roundRect">
          <a:avLst/>
        </a:prstGeom>
        <a:gradFill rotWithShape="0">
          <a:gsLst>
            <a:gs pos="33000">
              <a:srgbClr val="FFFFF2"/>
            </a:gs>
            <a:gs pos="0">
              <a:schemeClr val="bg1">
                <a:lumMod val="90000"/>
              </a:schemeClr>
            </a:gs>
            <a:gs pos="100000">
              <a:srgbClr val="FFFF8C"/>
            </a:gs>
            <a:gs pos="66000">
              <a:srgbClr val="FFFF8C"/>
            </a:gs>
          </a:gsLst>
          <a:lin ang="5400000" scaled="1"/>
        </a:gradFill>
        <a:ln w="12700" cap="rnd" cmpd="sng" algn="ctr">
          <a:solidFill>
            <a:schemeClr val="bg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kern="1200" dirty="0" smtClean="0">
              <a:solidFill>
                <a:srgbClr val="002D86"/>
              </a:solidFill>
              <a:latin typeface="Arial Black" panose="020B0A04020102020204" pitchFamily="34" charset="0"/>
              <a:cs typeface="Aharoni" panose="02010803020104030203" pitchFamily="2" charset="-79"/>
            </a:rPr>
            <a:t>ПОЛТАВСЬКА</a:t>
          </a:r>
          <a:endParaRPr lang="en-US" sz="1100" kern="1200" dirty="0">
            <a:solidFill>
              <a:srgbClr val="002D86"/>
            </a:solidFill>
            <a:latin typeface="Arial Black" panose="020B0A04020102020204" pitchFamily="34" charset="0"/>
            <a:cs typeface="Aharoni" panose="02010803020104030203" pitchFamily="2" charset="-79"/>
          </a:endParaRPr>
        </a:p>
      </dsp:txBody>
      <dsp:txXfrm>
        <a:off x="23382" y="571874"/>
        <a:ext cx="1701680" cy="432222"/>
      </dsp:txXfrm>
    </dsp:sp>
    <dsp:sp modelId="{17DC62E2-6BAF-4E0B-9E2E-8BCF87F299F4}">
      <dsp:nvSpPr>
        <dsp:cNvPr id="0" name=""/>
        <dsp:cNvSpPr/>
      </dsp:nvSpPr>
      <dsp:spPr>
        <a:xfrm>
          <a:off x="0" y="1096993"/>
          <a:ext cx="1748444" cy="478986"/>
        </a:xfrm>
        <a:prstGeom prst="roundRect">
          <a:avLst/>
        </a:prstGeom>
        <a:gradFill rotWithShape="0">
          <a:gsLst>
            <a:gs pos="56000">
              <a:srgbClr val="FFFFF2"/>
            </a:gs>
            <a:gs pos="39000">
              <a:srgbClr val="FFFFF2"/>
            </a:gs>
            <a:gs pos="73000">
              <a:srgbClr val="FFFF8C"/>
            </a:gs>
            <a:gs pos="2000">
              <a:schemeClr val="bg1">
                <a:lumMod val="75000"/>
              </a:schemeClr>
            </a:gs>
          </a:gsLst>
          <a:lin ang="5400000" scaled="1"/>
        </a:gradFill>
        <a:ln w="12700" cap="rnd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kern="1200" dirty="0" smtClean="0">
              <a:solidFill>
                <a:srgbClr val="002D86"/>
              </a:solidFill>
              <a:latin typeface="Arial Black" panose="020B0A04020102020204" pitchFamily="34" charset="0"/>
              <a:cs typeface="Aharoni" panose="02010803020104030203" pitchFamily="2" charset="-79"/>
            </a:rPr>
            <a:t>ХАРКІВСЬКА</a:t>
          </a:r>
          <a:endParaRPr lang="en-US" sz="1100" kern="1200" dirty="0">
            <a:solidFill>
              <a:srgbClr val="002D86"/>
            </a:solidFill>
            <a:latin typeface="Arial Black" panose="020B0A04020102020204" pitchFamily="34" charset="0"/>
            <a:cs typeface="Aharoni" panose="02010803020104030203" pitchFamily="2" charset="-79"/>
          </a:endParaRPr>
        </a:p>
      </dsp:txBody>
      <dsp:txXfrm>
        <a:off x="23382" y="1120375"/>
        <a:ext cx="1701680" cy="432222"/>
      </dsp:txXfrm>
    </dsp:sp>
    <dsp:sp modelId="{55E0DDE7-0A98-4452-BBD3-93FD496F34D9}">
      <dsp:nvSpPr>
        <dsp:cNvPr id="0" name=""/>
        <dsp:cNvSpPr/>
      </dsp:nvSpPr>
      <dsp:spPr>
        <a:xfrm>
          <a:off x="0" y="1645477"/>
          <a:ext cx="1763236" cy="478986"/>
        </a:xfrm>
        <a:prstGeom prst="roundRect">
          <a:avLst/>
        </a:prstGeom>
        <a:gradFill rotWithShape="0">
          <a:gsLst>
            <a:gs pos="0">
              <a:schemeClr val="bg1">
                <a:lumMod val="75000"/>
              </a:schemeClr>
            </a:gs>
            <a:gs pos="35000">
              <a:srgbClr val="FFFFF2"/>
            </a:gs>
            <a:gs pos="100000">
              <a:srgbClr val="FFFF8C"/>
            </a:gs>
            <a:gs pos="88000">
              <a:srgbClr val="FFFF8C"/>
            </a:gs>
          </a:gsLst>
          <a:lin ang="5400000" scaled="1"/>
        </a:gradFill>
        <a:ln w="12700" cap="rnd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kern="1200" dirty="0" smtClean="0">
              <a:solidFill>
                <a:srgbClr val="002D86"/>
              </a:solidFill>
              <a:latin typeface="Arial Black" panose="020B0A04020102020204" pitchFamily="34" charset="0"/>
              <a:cs typeface="Aharoni" panose="02010803020104030203" pitchFamily="2" charset="-79"/>
            </a:rPr>
            <a:t>ДНІПРОПЕТРОВСЬКА</a:t>
          </a:r>
          <a:endParaRPr lang="en-US" sz="1100" kern="1200" dirty="0">
            <a:solidFill>
              <a:srgbClr val="002D86"/>
            </a:solidFill>
            <a:latin typeface="Arial Black" panose="020B0A04020102020204" pitchFamily="34" charset="0"/>
            <a:cs typeface="Aharoni" panose="02010803020104030203" pitchFamily="2" charset="-79"/>
          </a:endParaRPr>
        </a:p>
      </dsp:txBody>
      <dsp:txXfrm>
        <a:off x="23382" y="1668859"/>
        <a:ext cx="1716472" cy="432222"/>
      </dsp:txXfrm>
    </dsp:sp>
    <dsp:sp modelId="{039DB6AF-5EDA-448F-B698-68B06822032C}">
      <dsp:nvSpPr>
        <dsp:cNvPr id="0" name=""/>
        <dsp:cNvSpPr/>
      </dsp:nvSpPr>
      <dsp:spPr>
        <a:xfrm>
          <a:off x="0" y="2193977"/>
          <a:ext cx="1763236" cy="478986"/>
        </a:xfrm>
        <a:prstGeom prst="roundRect">
          <a:avLst/>
        </a:prstGeom>
        <a:gradFill rotWithShape="0">
          <a:gsLst>
            <a:gs pos="0">
              <a:schemeClr val="bg1">
                <a:lumMod val="75000"/>
              </a:schemeClr>
            </a:gs>
            <a:gs pos="30000">
              <a:srgbClr val="FFFFF2"/>
            </a:gs>
            <a:gs pos="100000">
              <a:srgbClr val="FFFF8C"/>
            </a:gs>
            <a:gs pos="79000">
              <a:srgbClr val="FFFF8C"/>
            </a:gs>
          </a:gsLst>
          <a:lin ang="5400000" scaled="1"/>
        </a:gradFill>
        <a:ln w="12700" cap="rnd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kern="1200" dirty="0" smtClean="0">
              <a:solidFill>
                <a:srgbClr val="002D86"/>
              </a:solidFill>
              <a:latin typeface="Arial Black" panose="020B0A04020102020204" pitchFamily="34" charset="0"/>
              <a:cs typeface="Aharoni" panose="02010803020104030203" pitchFamily="2" charset="-79"/>
            </a:rPr>
            <a:t>ДОНЕЦЬКА</a:t>
          </a:r>
          <a:endParaRPr lang="en-US" sz="1100" kern="1200" dirty="0">
            <a:solidFill>
              <a:srgbClr val="002D86"/>
            </a:solidFill>
            <a:latin typeface="Arial Black" panose="020B0A04020102020204" pitchFamily="34" charset="0"/>
            <a:cs typeface="Aharoni" panose="02010803020104030203" pitchFamily="2" charset="-79"/>
          </a:endParaRPr>
        </a:p>
      </dsp:txBody>
      <dsp:txXfrm>
        <a:off x="23382" y="2217359"/>
        <a:ext cx="1716472" cy="432222"/>
      </dsp:txXfrm>
    </dsp:sp>
    <dsp:sp modelId="{E1A2030C-CBEE-4456-8D9E-6D20202A6C09}">
      <dsp:nvSpPr>
        <dsp:cNvPr id="0" name=""/>
        <dsp:cNvSpPr/>
      </dsp:nvSpPr>
      <dsp:spPr>
        <a:xfrm>
          <a:off x="0" y="2742478"/>
          <a:ext cx="1763236" cy="478986"/>
        </a:xfrm>
        <a:prstGeom prst="roundRect">
          <a:avLst/>
        </a:prstGeom>
        <a:gradFill rotWithShape="0">
          <a:gsLst>
            <a:gs pos="0">
              <a:schemeClr val="bg1">
                <a:lumMod val="75000"/>
              </a:schemeClr>
            </a:gs>
            <a:gs pos="36000">
              <a:srgbClr val="FFFFF2"/>
            </a:gs>
            <a:gs pos="99000">
              <a:srgbClr val="FFFF8C"/>
            </a:gs>
            <a:gs pos="72000">
              <a:srgbClr val="FFFF8C"/>
            </a:gs>
          </a:gsLst>
          <a:lin ang="5400000" scaled="1"/>
        </a:gradFill>
        <a:ln w="12700" cap="rnd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kern="1200" dirty="0" smtClean="0">
              <a:solidFill>
                <a:srgbClr val="002D86"/>
              </a:solidFill>
              <a:latin typeface="Arial Black" panose="020B0A04020102020204" pitchFamily="34" charset="0"/>
              <a:cs typeface="Aharoni" panose="02010803020104030203" pitchFamily="2" charset="-79"/>
            </a:rPr>
            <a:t>ЛУГАНСЬКА</a:t>
          </a:r>
          <a:endParaRPr lang="en-US" sz="1100" kern="1200" dirty="0">
            <a:solidFill>
              <a:srgbClr val="002D86"/>
            </a:solidFill>
            <a:latin typeface="Arial Black" panose="020B0A04020102020204" pitchFamily="34" charset="0"/>
            <a:cs typeface="Aharoni" panose="02010803020104030203" pitchFamily="2" charset="-79"/>
          </a:endParaRPr>
        </a:p>
      </dsp:txBody>
      <dsp:txXfrm>
        <a:off x="23382" y="2765860"/>
        <a:ext cx="1716472" cy="4322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3698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A2822F-DED2-4A5E-9A5D-B62F74840C4B}" type="datetimeFigureOut">
              <a:rPr lang="uk-UA" smtClean="0"/>
              <a:t>07.06.2015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3698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B4F719-8598-42BE-A565-7723BCC6466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014919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3698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1B68E3A-3B4F-46FB-900E-BA5D4E7AFAD6}" type="datetimeFigureOut">
              <a:rPr lang="uk-UA"/>
              <a:pPr>
                <a:defRPr/>
              </a:pPr>
              <a:t>07.06.2015</a:t>
            </a:fld>
            <a:endParaRPr lang="uk-U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4004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uk-UA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uk-UA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3698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2E03089-0CD8-4B9F-B707-4A636412C51A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622995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1BDA6-AB32-48E9-8EE0-AE3F876E9BB0}" type="slidenum">
              <a:rPr lang="en-US">
                <a:solidFill>
                  <a:prstClr val="black"/>
                </a:solidFill>
              </a:rPr>
              <a:pPr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9966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9AB30AD-46F2-4CF8-A678-CBDF71A19FEA}" type="slidenum">
              <a:rPr lang="en-US" altLang="uk-UA" sz="1200">
                <a:solidFill>
                  <a:prstClr val="black"/>
                </a:solidFill>
              </a:rPr>
              <a:pPr/>
              <a:t>8</a:t>
            </a:fld>
            <a:endParaRPr lang="en-US" altLang="uk-UA" sz="1200" dirty="0">
              <a:solidFill>
                <a:prstClr val="black"/>
              </a:solidFill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uk-UA" altLang="uk-UA" dirty="0" smtClean="0"/>
          </a:p>
        </p:txBody>
      </p:sp>
    </p:spTree>
    <p:extLst>
      <p:ext uri="{BB962C8B-B14F-4D97-AF65-F5344CB8AC3E}">
        <p14:creationId xmlns:p14="http://schemas.microsoft.com/office/powerpoint/2010/main" val="11431156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9AB30AD-46F2-4CF8-A678-CBDF71A19FEA}" type="slidenum">
              <a:rPr lang="en-US" altLang="uk-UA" sz="1200">
                <a:solidFill>
                  <a:prstClr val="black"/>
                </a:solidFill>
              </a:rPr>
              <a:pPr/>
              <a:t>14</a:t>
            </a:fld>
            <a:endParaRPr lang="en-US" altLang="uk-UA" sz="1200">
              <a:solidFill>
                <a:prstClr val="black"/>
              </a:solidFill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uk-UA" altLang="uk-UA" smtClean="0"/>
          </a:p>
        </p:txBody>
      </p:sp>
    </p:spTree>
    <p:extLst>
      <p:ext uri="{BB962C8B-B14F-4D97-AF65-F5344CB8AC3E}">
        <p14:creationId xmlns:p14="http://schemas.microsoft.com/office/powerpoint/2010/main" val="12336680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E03089-0CD8-4B9F-B707-4A636412C51A}" type="slidenum">
              <a:rPr lang="uk-UA" smtClean="0"/>
              <a:pPr>
                <a:defRPr/>
              </a:pPr>
              <a:t>15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106159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E03089-0CD8-4B9F-B707-4A636412C51A}" type="slidenum">
              <a:rPr lang="uk-UA" smtClean="0"/>
              <a:pPr>
                <a:defRPr/>
              </a:pPr>
              <a:t>22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694276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E03089-0CD8-4B9F-B707-4A636412C51A}" type="slidenum">
              <a:rPr lang="uk-UA" smtClean="0">
                <a:solidFill>
                  <a:prstClr val="black"/>
                </a:solidFill>
              </a:rPr>
              <a:pPr>
                <a:defRPr/>
              </a:pPr>
              <a:t>30</a:t>
            </a:fld>
            <a:endParaRPr lang="uk-U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2685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191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фотографі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6/7/2015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668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28619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486779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569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 цита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uk-UA" smtClean="0"/>
              <a:t>Зразок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148613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Істина/хибніст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uk-UA" smtClean="0"/>
              <a:t>Зразок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87155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9124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3406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890BAAB-CC81-42FF-96B0-738ED33B22BA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16257894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47899"/>
            <a:ext cx="7772400" cy="12620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38A3C4-BD58-4332-BF91-F47898DB2C6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07.06.2015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27171C-613D-43E2-84B1-85F6E871E77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066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4404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AC199B-2F2A-480E-BC44-1B33ACDD167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07.06.2015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7CB3E6-C439-43F0-9BF3-94F605636F9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0525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6C65CD-5615-485B-86EC-A5D5B72DB61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07.06.2015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8904DB-4610-471E-B5BB-C3B1AFF8A93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0839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CE73E5-0D9A-47C4-BAAA-7F92D8CA7C9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07.06.2015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C7FBF7-99A2-4C4C-B146-8C5E09D9CD6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0864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FD60C7-17AC-49F4-B685-4D2DD9B54EF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07.06.2015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5A8E6E-2B36-47F5-B5A8-36E23300BCC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641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2420C6-FB30-4387-B1FE-6AF48A60FA2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07.06.2015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46A70-31F0-4E5B-BEDE-DF19405DD9E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2935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2D18AC-4C2E-445C-9EB1-EECC7F2DCF3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07.06.2015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3D24A-E963-4B65-AE23-0AD70238CA2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270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5A6512-BDBA-4AC7-B8C1-79C2E962E1C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07.06.2015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A735EE-5DB2-46F5-9825-79C21233260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5488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A136F-E677-4AD9-AA53-3E64A36C17B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07.06.2015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0F6244-8EAC-4180-88A9-D14A6EB714C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2945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9AF293-E184-4B3E-AD9E-94FA7266F5E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07.06.2015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03987D-82A4-40A9-91D4-294DCC58C0D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4483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C39930-1F27-4C8A-B833-ADD7406AD79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07.06.2015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F27DEB-DE46-42FF-B337-FFB7A8FBD77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230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849156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U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7C312F-BDCD-4FDD-A68E-42851E9FB0B1}" type="datetimeFigureOut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07/06/2015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89C02B-C218-45EC-958F-8BA6CF72D2A8}" type="slidenum">
              <a:rPr lang="es-UY" altLang="uk-UA"/>
              <a:pPr/>
              <a:t>‹№›</a:t>
            </a:fld>
            <a:endParaRPr lang="es-UY" altLang="uk-UA"/>
          </a:p>
        </p:txBody>
      </p:sp>
    </p:spTree>
    <p:extLst>
      <p:ext uri="{BB962C8B-B14F-4D97-AF65-F5344CB8AC3E}">
        <p14:creationId xmlns:p14="http://schemas.microsoft.com/office/powerpoint/2010/main" val="37643844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AD7A2-40FC-43C7-A450-94C55DFCF238}" type="datetimeFigureOut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07/06/2015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51BB18-047D-4A0B-A6FD-C7AC991433D2}" type="slidenum">
              <a:rPr lang="es-UY" altLang="uk-UA"/>
              <a:pPr/>
              <a:t>‹№›</a:t>
            </a:fld>
            <a:endParaRPr lang="es-UY" altLang="uk-UA"/>
          </a:p>
        </p:txBody>
      </p:sp>
    </p:spTree>
    <p:extLst>
      <p:ext uri="{BB962C8B-B14F-4D97-AF65-F5344CB8AC3E}">
        <p14:creationId xmlns:p14="http://schemas.microsoft.com/office/powerpoint/2010/main" val="3917529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E0B978-A7BE-4451-9FCE-BEFDB1A610F9}" type="datetimeFigureOut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07/06/2015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7CCD2C-52B2-42F8-87B8-A6486C4F814D}" type="slidenum">
              <a:rPr lang="es-UY" altLang="uk-UA"/>
              <a:pPr/>
              <a:t>‹№›</a:t>
            </a:fld>
            <a:endParaRPr lang="es-UY" altLang="uk-UA"/>
          </a:p>
        </p:txBody>
      </p:sp>
    </p:spTree>
    <p:extLst>
      <p:ext uri="{BB962C8B-B14F-4D97-AF65-F5344CB8AC3E}">
        <p14:creationId xmlns:p14="http://schemas.microsoft.com/office/powerpoint/2010/main" val="18046477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F406CB-C76F-4726-AE87-E0C3A5912B24}" type="datetimeFigureOut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07/06/2015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F0E483-3CB5-4A37-A1E6-EAE9F90033EA}" type="slidenum">
              <a:rPr lang="es-UY" altLang="uk-UA"/>
              <a:pPr/>
              <a:t>‹№›</a:t>
            </a:fld>
            <a:endParaRPr lang="es-UY" altLang="uk-UA"/>
          </a:p>
        </p:txBody>
      </p:sp>
    </p:spTree>
    <p:extLst>
      <p:ext uri="{BB962C8B-B14F-4D97-AF65-F5344CB8AC3E}">
        <p14:creationId xmlns:p14="http://schemas.microsoft.com/office/powerpoint/2010/main" val="15928502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7B7641-2B0C-4BC1-B9D7-BCCAD5F922F9}" type="datetimeFigureOut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07/06/2015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1FA0BE-2DBA-45FB-9FF9-76B65742A0F8}" type="slidenum">
              <a:rPr lang="es-UY" altLang="uk-UA"/>
              <a:pPr/>
              <a:t>‹№›</a:t>
            </a:fld>
            <a:endParaRPr lang="es-UY" altLang="uk-UA"/>
          </a:p>
        </p:txBody>
      </p:sp>
    </p:spTree>
    <p:extLst>
      <p:ext uri="{BB962C8B-B14F-4D97-AF65-F5344CB8AC3E}">
        <p14:creationId xmlns:p14="http://schemas.microsoft.com/office/powerpoint/2010/main" val="231613620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E3FC0-1385-4C15-BB29-AA73B481B032}" type="datetimeFigureOut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07/06/2015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6F4474-7921-469E-A9E1-3FA966E77C54}" type="slidenum">
              <a:rPr lang="es-UY" altLang="uk-UA"/>
              <a:pPr/>
              <a:t>‹№›</a:t>
            </a:fld>
            <a:endParaRPr lang="es-UY" altLang="uk-UA"/>
          </a:p>
        </p:txBody>
      </p:sp>
    </p:spTree>
    <p:extLst>
      <p:ext uri="{BB962C8B-B14F-4D97-AF65-F5344CB8AC3E}">
        <p14:creationId xmlns:p14="http://schemas.microsoft.com/office/powerpoint/2010/main" val="384034434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A4CD2A-F55E-4BEB-9F66-D3F8544C83C8}" type="datetimeFigureOut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07/06/2015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6FB69A-7F39-4B70-9E73-F37BFA2F3572}" type="slidenum">
              <a:rPr lang="es-UY" altLang="uk-UA"/>
              <a:pPr/>
              <a:t>‹№›</a:t>
            </a:fld>
            <a:endParaRPr lang="es-UY" altLang="uk-UA"/>
          </a:p>
        </p:txBody>
      </p:sp>
    </p:spTree>
    <p:extLst>
      <p:ext uri="{BB962C8B-B14F-4D97-AF65-F5344CB8AC3E}">
        <p14:creationId xmlns:p14="http://schemas.microsoft.com/office/powerpoint/2010/main" val="301960985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84C037-9D43-41DF-A08F-C20CB3CFF7D7}" type="datetimeFigureOut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07/06/2015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C60F24-28E9-418D-8675-71CCD3F48375}" type="slidenum">
              <a:rPr lang="es-UY" altLang="uk-UA"/>
              <a:pPr/>
              <a:t>‹№›</a:t>
            </a:fld>
            <a:endParaRPr lang="es-UY" altLang="uk-UA"/>
          </a:p>
        </p:txBody>
      </p:sp>
    </p:spTree>
    <p:extLst>
      <p:ext uri="{BB962C8B-B14F-4D97-AF65-F5344CB8AC3E}">
        <p14:creationId xmlns:p14="http://schemas.microsoft.com/office/powerpoint/2010/main" val="13835235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UY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02F652-FFD7-4856-A04B-1E5CDF486588}" type="datetimeFigureOut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07/06/2015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D4C1CE-C8AA-432D-939B-87D19F628376}" type="slidenum">
              <a:rPr lang="es-UY" altLang="uk-UA"/>
              <a:pPr/>
              <a:t>‹№›</a:t>
            </a:fld>
            <a:endParaRPr lang="es-UY" altLang="uk-UA"/>
          </a:p>
        </p:txBody>
      </p:sp>
    </p:spTree>
    <p:extLst>
      <p:ext uri="{BB962C8B-B14F-4D97-AF65-F5344CB8AC3E}">
        <p14:creationId xmlns:p14="http://schemas.microsoft.com/office/powerpoint/2010/main" val="40597414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CC6B14-1A5B-4A23-A729-F42DD1472278}" type="datetimeFigureOut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07/06/2015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ECB576-5DEE-4DC9-8B36-56E4BF21FF3D}" type="slidenum">
              <a:rPr lang="es-UY" altLang="uk-UA"/>
              <a:pPr/>
              <a:t>‹№›</a:t>
            </a:fld>
            <a:endParaRPr lang="es-UY" altLang="uk-UA"/>
          </a:p>
        </p:txBody>
      </p:sp>
    </p:spTree>
    <p:extLst>
      <p:ext uri="{BB962C8B-B14F-4D97-AF65-F5344CB8AC3E}">
        <p14:creationId xmlns:p14="http://schemas.microsoft.com/office/powerpoint/2010/main" val="512568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21021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97540-A1E6-4EBD-8D5A-04518E4CCBBF}" type="datetimeFigureOut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07/06/2015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AB49E6-0C16-463A-8B94-7D1C93FB3236}" type="slidenum">
              <a:rPr lang="es-UY" altLang="uk-UA"/>
              <a:pPr/>
              <a:t>‹№›</a:t>
            </a:fld>
            <a:endParaRPr lang="es-UY" altLang="uk-UA"/>
          </a:p>
        </p:txBody>
      </p:sp>
    </p:spTree>
    <p:extLst>
      <p:ext uri="{BB962C8B-B14F-4D97-AF65-F5344CB8AC3E}">
        <p14:creationId xmlns:p14="http://schemas.microsoft.com/office/powerpoint/2010/main" val="26614868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uk-UA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uk-UA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F1FA3F7-9D4B-467F-9C29-8CA07348B5C0}" type="slidenum">
              <a:rPr lang="uk-UA" smtClean="0">
                <a:solidFill>
                  <a:srgbClr val="146194">
                    <a:lumMod val="50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‹№›</a:t>
            </a:fld>
            <a:endParaRPr lang="uk-UA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64365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uk-UA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uk-UA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F1FA3F7-9D4B-467F-9C29-8CA07348B5C0}" type="slidenum">
              <a:rPr lang="uk-UA" smtClean="0">
                <a:solidFill>
                  <a:srgbClr val="146194">
                    <a:lumMod val="50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‹№›</a:t>
            </a:fld>
            <a:endParaRPr lang="uk-UA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2823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uk-UA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uk-UA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F1FA3F7-9D4B-467F-9C29-8CA07348B5C0}" type="slidenum">
              <a:rPr lang="uk-UA" smtClean="0">
                <a:solidFill>
                  <a:srgbClr val="146194">
                    <a:lumMod val="50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‹№›</a:t>
            </a:fld>
            <a:endParaRPr lang="uk-UA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1106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uk-UA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uk-UA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F1FA3F7-9D4B-467F-9C29-8CA07348B5C0}" type="slidenum">
              <a:rPr lang="uk-UA" smtClean="0">
                <a:solidFill>
                  <a:srgbClr val="146194">
                    <a:lumMod val="50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‹№›</a:t>
            </a:fld>
            <a:endParaRPr lang="uk-UA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72341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uk-UA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uk-UA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F1FA3F7-9D4B-467F-9C29-8CA07348B5C0}" type="slidenum">
              <a:rPr lang="uk-UA" smtClean="0">
                <a:solidFill>
                  <a:srgbClr val="146194">
                    <a:lumMod val="50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‹№›</a:t>
            </a:fld>
            <a:endParaRPr lang="uk-UA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04990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uk-UA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uk-UA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F1FA3F7-9D4B-467F-9C29-8CA07348B5C0}" type="slidenum">
              <a:rPr lang="uk-UA" smtClean="0">
                <a:solidFill>
                  <a:srgbClr val="146194">
                    <a:lumMod val="50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‹№›</a:t>
            </a:fld>
            <a:endParaRPr lang="uk-UA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63348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uk-UA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uk-UA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F1FA3F7-9D4B-467F-9C29-8CA07348B5C0}" type="slidenum">
              <a:rPr lang="uk-UA" smtClean="0">
                <a:solidFill>
                  <a:srgbClr val="146194">
                    <a:lumMod val="50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‹№›</a:t>
            </a:fld>
            <a:endParaRPr lang="uk-UA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39682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uk-UA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uk-UA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F1FA3F7-9D4B-467F-9C29-8CA07348B5C0}" type="slidenum">
              <a:rPr lang="uk-UA" smtClean="0">
                <a:solidFill>
                  <a:srgbClr val="146194">
                    <a:lumMod val="50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‹№›</a:t>
            </a:fld>
            <a:endParaRPr lang="uk-UA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53064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uk-UA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uk-UA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F1FA3F7-9D4B-467F-9C29-8CA07348B5C0}" type="slidenum">
              <a:rPr lang="uk-UA" smtClean="0">
                <a:solidFill>
                  <a:srgbClr val="146194">
                    <a:lumMod val="50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‹№›</a:t>
            </a:fld>
            <a:endParaRPr lang="uk-UA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799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6/7/2015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79511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фотографі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uk-UA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uk-UA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F1FA3F7-9D4B-467F-9C29-8CA07348B5C0}" type="slidenum">
              <a:rPr lang="uk-UA" smtClean="0">
                <a:solidFill>
                  <a:srgbClr val="146194">
                    <a:lumMod val="50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‹№›</a:t>
            </a:fld>
            <a:endParaRPr lang="uk-UA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0227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uk-UA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uk-UA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F1FA3F7-9D4B-467F-9C29-8CA07348B5C0}" type="slidenum">
              <a:rPr lang="uk-UA" smtClean="0">
                <a:solidFill>
                  <a:srgbClr val="146194">
                    <a:lumMod val="50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‹№›</a:t>
            </a:fld>
            <a:endParaRPr lang="uk-UA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39519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uk-UA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uk-UA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F1FA3F7-9D4B-467F-9C29-8CA07348B5C0}" type="slidenum">
              <a:rPr lang="uk-UA" smtClean="0">
                <a:solidFill>
                  <a:srgbClr val="146194">
                    <a:lumMod val="50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‹№›</a:t>
            </a:fld>
            <a:endParaRPr lang="uk-UA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8000" dirty="0">
                <a:solidFill>
                  <a:prstClr val="white"/>
                </a:solidFill>
                <a:latin typeface="Century Gothic" panose="020B0502020202020204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8000" dirty="0">
                <a:solidFill>
                  <a:prstClr val="white"/>
                </a:solidFill>
                <a:latin typeface="Century Gothic" panose="020B0502020202020204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8515785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uk-UA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uk-UA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F1FA3F7-9D4B-467F-9C29-8CA07348B5C0}" type="slidenum">
              <a:rPr lang="uk-UA" smtClean="0">
                <a:solidFill>
                  <a:srgbClr val="146194">
                    <a:lumMod val="50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‹№›</a:t>
            </a:fld>
            <a:endParaRPr lang="uk-UA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10046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 цита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uk-UA" smtClean="0"/>
              <a:t>Зразок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uk-UA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uk-UA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F1FA3F7-9D4B-467F-9C29-8CA07348B5C0}" type="slidenum">
              <a:rPr lang="uk-UA" smtClean="0">
                <a:solidFill>
                  <a:srgbClr val="146194">
                    <a:lumMod val="50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‹№›</a:t>
            </a:fld>
            <a:endParaRPr lang="uk-UA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8000" dirty="0">
                <a:solidFill>
                  <a:prstClr val="white"/>
                </a:solidFill>
                <a:latin typeface="Century Gothic" panose="020B0502020202020204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8000" dirty="0">
                <a:solidFill>
                  <a:prstClr val="white"/>
                </a:solidFill>
                <a:latin typeface="Century Gothic" panose="020B0502020202020204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4670200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Істина/хибніст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uk-UA" smtClean="0"/>
              <a:t>Зразок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uk-UA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uk-UA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F1FA3F7-9D4B-467F-9C29-8CA07348B5C0}" type="slidenum">
              <a:rPr lang="uk-UA" smtClean="0">
                <a:solidFill>
                  <a:srgbClr val="146194">
                    <a:lumMod val="50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‹№›</a:t>
            </a:fld>
            <a:endParaRPr lang="uk-UA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65298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uk-UA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uk-UA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F1FA3F7-9D4B-467F-9C29-8CA07348B5C0}" type="slidenum">
              <a:rPr lang="uk-UA" smtClean="0">
                <a:solidFill>
                  <a:srgbClr val="146194">
                    <a:lumMod val="50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‹№›</a:t>
            </a:fld>
            <a:endParaRPr lang="uk-UA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40194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uk-UA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uk-UA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F1FA3F7-9D4B-467F-9C29-8CA07348B5C0}" type="slidenum">
              <a:rPr lang="uk-UA" smtClean="0">
                <a:solidFill>
                  <a:srgbClr val="146194">
                    <a:lumMod val="50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‹№›</a:t>
            </a:fld>
            <a:endParaRPr lang="uk-UA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09580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uk-UA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557CAC-18B9-4A08-A4ED-8B97FF5C5716}" type="slidenum">
              <a:rPr lang="uk-UA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‹№›</a:t>
            </a:fld>
            <a:endParaRPr lang="uk-UA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38391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US" altLang="en-US" sz="2400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 altLang="en-US" sz="2400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smtClea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smtClea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smtClea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smtClea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smtClea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smtClea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smtClea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smtClea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smtClea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smtClea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277523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277524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3400"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B456FA-5A6A-4B73-9388-CC1EF669DF4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‹№›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048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6/7/2015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50014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B52EBD-3A39-4745-876D-3CEA9A3949F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‹№›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30997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2B9B06-9435-42A1-B6F2-27DC119A4F5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‹№›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18512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D91288-EC15-421A-B3DD-9B26D1F6430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‹№›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54117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C4DD7D-D12D-46E5-B489-C0AC9D9884F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‹№›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65829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4D8101-8D67-472E-899F-CB001BECE0A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‹№›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19202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209DF5-3B7C-44B1-8CB7-8361AEA2DA3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‹№›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90247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8A3201-7722-47AD-9B8F-DACF97291C5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‹№›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45754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DCDB21-0D72-466B-87AA-CE00A7EA4D0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‹№›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7915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3924BA-10A9-41DF-B8E1-CF112B6D7B1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‹№›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22147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4B996F-9427-4B0D-A332-14D4E7766D6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‹№›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439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6/7/2015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79123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US" altLang="en-US" sz="2400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 altLang="en-US" sz="2400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smtClea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smtClea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smtClea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smtClea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smtClea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smtClea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smtClea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smtClea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smtClea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smtClea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277523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277524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3400"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B456FA-5A6A-4B73-9388-CC1EF669DF4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‹№›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98486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B52EBD-3A39-4745-876D-3CEA9A3949F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‹№›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88882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2B9B06-9435-42A1-B6F2-27DC119A4F5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‹№›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28919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D91288-EC15-421A-B3DD-9B26D1F6430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‹№›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73902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C4DD7D-D12D-46E5-B489-C0AC9D9884F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‹№›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16074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4D8101-8D67-472E-899F-CB001BECE0A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‹№›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50549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209DF5-3B7C-44B1-8CB7-8361AEA2DA3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‹№›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03391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8A3201-7722-47AD-9B8F-DACF97291C5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‹№›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25567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DCDB21-0D72-466B-87AA-CE00A7EA4D0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‹№›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6751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3924BA-10A9-41DF-B8E1-CF112B6D7B1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‹№›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858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53344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4B996F-9427-4B0D-A332-14D4E7766D6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‹№›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662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087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1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17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2.xml"/><Relationship Id="rId16" Type="http://schemas.openxmlformats.org/officeDocument/2006/relationships/slideLayout" Target="../slideLayouts/slideLayout56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0.xml"/><Relationship Id="rId19" Type="http://schemas.openxmlformats.org/officeDocument/2006/relationships/theme" Target="../theme/theme4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E2D519E7-191E-4252-92E8-81DCA2C5AA96}" type="datetimeFigureOut">
              <a:rPr lang="uk-UA" smtClean="0"/>
              <a:pPr>
                <a:defRPr/>
              </a:pPr>
              <a:t>07.06.2015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78B7B0A0-C826-404C-84AE-7D2AF95C9ECE}" type="slidenum">
              <a:rPr lang="uk-UA" smtClean="0"/>
              <a:pPr>
                <a:defRPr/>
              </a:pPr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5810555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  <p:sldLayoutId id="2147483728" r:id="rId16"/>
    <p:sldLayoutId id="2147483729" r:id="rId17"/>
    <p:sldLayoutId id="2147483730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заголовка</a:t>
            </a:r>
            <a:endParaRPr lang="en-US" altLang="uk-UA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текста</a:t>
            </a:r>
          </a:p>
          <a:p>
            <a:pPr lvl="1"/>
            <a:r>
              <a:rPr lang="ru-RU" altLang="uk-UA" smtClean="0"/>
              <a:t>Второй уровень</a:t>
            </a:r>
          </a:p>
          <a:p>
            <a:pPr lvl="2"/>
            <a:r>
              <a:rPr lang="ru-RU" altLang="uk-UA" smtClean="0"/>
              <a:t>Третий уровень</a:t>
            </a:r>
          </a:p>
          <a:p>
            <a:pPr lvl="3"/>
            <a:r>
              <a:rPr lang="ru-RU" altLang="uk-UA" smtClean="0"/>
              <a:t>Четвертый уровень</a:t>
            </a:r>
          </a:p>
          <a:p>
            <a:pPr lvl="4"/>
            <a:r>
              <a:rPr lang="ru-RU" altLang="uk-UA" smtClean="0"/>
              <a:t>Пятый уровень</a:t>
            </a:r>
            <a:endParaRPr lang="en-US" altLang="uk-UA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4E7C634-0D36-4544-8660-0EF22C5B64A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07.06.2015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C83CADA-6D9D-4D0E-B6DE-72B7AED079E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076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uk-UA" smtClean="0"/>
              <a:t>Haga clic para modificar el estilo de título del patrón</a:t>
            </a:r>
            <a:endParaRPr lang="es-UY" altLang="uk-UA" smtClean="0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uk-UA" smtClean="0"/>
              <a:t>Haga clic para modificar el estilo de texto del patrón</a:t>
            </a:r>
          </a:p>
          <a:p>
            <a:pPr lvl="1"/>
            <a:r>
              <a:rPr lang="es-ES" altLang="uk-UA" smtClean="0"/>
              <a:t>Segundo nivel</a:t>
            </a:r>
          </a:p>
          <a:p>
            <a:pPr lvl="2"/>
            <a:r>
              <a:rPr lang="es-ES" altLang="uk-UA" smtClean="0"/>
              <a:t>Tercer nivel</a:t>
            </a:r>
          </a:p>
          <a:p>
            <a:pPr lvl="3"/>
            <a:r>
              <a:rPr lang="es-ES" altLang="uk-UA" smtClean="0"/>
              <a:t>Cuarto nivel</a:t>
            </a:r>
          </a:p>
          <a:p>
            <a:pPr lvl="4"/>
            <a:r>
              <a:rPr lang="es-ES" altLang="uk-UA" smtClean="0"/>
              <a:t>Quinto nivel</a:t>
            </a:r>
            <a:endParaRPr lang="es-UY" altLang="uk-UA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42C9A18-7FC9-488E-B023-36A6F08CCC0F}" type="datetimeFigureOut">
              <a:rPr lang="es-U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07/06/2015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7470B0F0-839E-4C11-914C-D10B0682CF89}" type="slidenum">
              <a:rPr lang="es-UY" altLang="uk-UA"/>
              <a:pPr/>
              <a:t>‹№›</a:t>
            </a:fld>
            <a:endParaRPr lang="es-UY" altLang="uk-UA"/>
          </a:p>
        </p:txBody>
      </p:sp>
    </p:spTree>
    <p:extLst>
      <p:ext uri="{BB962C8B-B14F-4D97-AF65-F5344CB8AC3E}">
        <p14:creationId xmlns:p14="http://schemas.microsoft.com/office/powerpoint/2010/main" val="102125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U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03AC0329-9994-40B4-B83C-7AF4CBAA07A3}" type="datetimeFigureOut">
              <a:rPr lang="uk-UA" smtClean="0">
                <a:solidFill>
                  <a:srgbClr val="146194">
                    <a:lumMod val="50000"/>
                  </a:srgbClr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07.06.2015</a:t>
            </a:fld>
            <a:endParaRPr lang="uk-UA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uk-UA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71CCCB4-78ED-4CB5-957C-FDAACF3453D2}" type="slidenum">
              <a:rPr lang="uk-UA" smtClean="0">
                <a:solidFill>
                  <a:srgbClr val="146194">
                    <a:lumMod val="50000"/>
                  </a:srgbClr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‹№›</a:t>
            </a:fld>
            <a:endParaRPr lang="uk-UA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146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  <p:sldLayoutId id="2147483780" r:id="rId13"/>
    <p:sldLayoutId id="2147483781" r:id="rId14"/>
    <p:sldLayoutId id="2147483782" r:id="rId15"/>
    <p:sldLayoutId id="2147483783" r:id="rId16"/>
    <p:sldLayoutId id="2147483784" r:id="rId17"/>
    <p:sldLayoutId id="2147483785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7648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Black" panose="020B0A04020102020204" pitchFamily="34" charset="0"/>
              </a:defRPr>
            </a:lvl1pPr>
          </a:lstStyle>
          <a:p>
            <a:pPr>
              <a:defRPr/>
            </a:pPr>
            <a:fld id="{6D5DB813-8BA6-4524-8B28-005C6ABD88C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‹№›</a:t>
            </a:fld>
            <a:endParaRPr lang="en-US" altLang="en-US">
              <a:solidFill>
                <a:srgbClr val="000000"/>
              </a:solidFill>
            </a:endParaRPr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032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US" altLang="en-US" sz="2400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33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 altLang="en-US" sz="2400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34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 altLang="en-US" smtClean="0">
                <a:solidFill>
                  <a:srgbClr val="666699"/>
                </a:solidFill>
              </a:endParaRPr>
            </a:p>
          </p:txBody>
        </p:sp>
        <p:sp>
          <p:nvSpPr>
            <p:cNvPr id="1035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 altLang="en-US" smtClean="0">
                <a:solidFill>
                  <a:srgbClr val="666699"/>
                </a:solidFill>
              </a:endParaRPr>
            </a:p>
          </p:txBody>
        </p:sp>
        <p:sp>
          <p:nvSpPr>
            <p:cNvPr id="1036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 altLang="en-US" smtClean="0">
                <a:solidFill>
                  <a:srgbClr val="9999CC"/>
                </a:solidFill>
              </a:endParaRPr>
            </a:p>
          </p:txBody>
        </p:sp>
        <p:sp>
          <p:nvSpPr>
            <p:cNvPr id="1037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 altLang="en-US" smtClean="0">
                <a:solidFill>
                  <a:srgbClr val="666699"/>
                </a:solidFill>
              </a:endParaRPr>
            </a:p>
          </p:txBody>
        </p:sp>
        <p:sp>
          <p:nvSpPr>
            <p:cNvPr id="1038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 altLang="en-US" sz="2400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39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 altLang="en-US" smtClean="0">
                <a:solidFill>
                  <a:srgbClr val="9999CC"/>
                </a:solidFill>
              </a:endParaRPr>
            </a:p>
          </p:txBody>
        </p:sp>
        <p:sp>
          <p:nvSpPr>
            <p:cNvPr id="1040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 altLang="en-US" smtClean="0">
                <a:solidFill>
                  <a:srgbClr val="9999CC"/>
                </a:solidFill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76496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6465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anose="05000000000000000000" pitchFamily="2" charset="2"/>
        <a:buChar char="n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¨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¨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7648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Black" panose="020B0A04020102020204" pitchFamily="34" charset="0"/>
              </a:defRPr>
            </a:lvl1pPr>
          </a:lstStyle>
          <a:p>
            <a:pPr>
              <a:defRPr/>
            </a:pPr>
            <a:fld id="{6D5DB813-8BA6-4524-8B28-005C6ABD88C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‹№›</a:t>
            </a:fld>
            <a:endParaRPr lang="en-US" altLang="en-US">
              <a:solidFill>
                <a:srgbClr val="000000"/>
              </a:solidFill>
            </a:endParaRPr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032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US" altLang="en-US" sz="2400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33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 altLang="en-US" sz="2400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34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 altLang="en-US" smtClean="0">
                <a:solidFill>
                  <a:srgbClr val="666699"/>
                </a:solidFill>
              </a:endParaRPr>
            </a:p>
          </p:txBody>
        </p:sp>
        <p:sp>
          <p:nvSpPr>
            <p:cNvPr id="1035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 altLang="en-US" smtClean="0">
                <a:solidFill>
                  <a:srgbClr val="666699"/>
                </a:solidFill>
              </a:endParaRPr>
            </a:p>
          </p:txBody>
        </p:sp>
        <p:sp>
          <p:nvSpPr>
            <p:cNvPr id="1036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 altLang="en-US" smtClean="0">
                <a:solidFill>
                  <a:srgbClr val="9999CC"/>
                </a:solidFill>
              </a:endParaRPr>
            </a:p>
          </p:txBody>
        </p:sp>
        <p:sp>
          <p:nvSpPr>
            <p:cNvPr id="1037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 altLang="en-US" smtClean="0">
                <a:solidFill>
                  <a:srgbClr val="666699"/>
                </a:solidFill>
              </a:endParaRPr>
            </a:p>
          </p:txBody>
        </p:sp>
        <p:sp>
          <p:nvSpPr>
            <p:cNvPr id="1038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 altLang="en-US" sz="2400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39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 altLang="en-US" smtClean="0">
                <a:solidFill>
                  <a:srgbClr val="9999CC"/>
                </a:solidFill>
              </a:endParaRPr>
            </a:p>
          </p:txBody>
        </p:sp>
        <p:sp>
          <p:nvSpPr>
            <p:cNvPr id="1040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 altLang="en-US" smtClean="0">
                <a:solidFill>
                  <a:srgbClr val="9999CC"/>
                </a:solidFill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76496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061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anose="05000000000000000000" pitchFamily="2" charset="2"/>
        <a:buChar char="n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¨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¨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oleObject" Target="../embeddings/oleObject1.bin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wmf"/><Relationship Id="rId9" Type="http://schemas.openxmlformats.org/officeDocument/2006/relationships/image" Target="../media/image8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oleObject" Target="../embeddings/oleObject7.bin"/><Relationship Id="rId7" Type="http://schemas.openxmlformats.org/officeDocument/2006/relationships/image" Target="../media/image23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.jpeg"/><Relationship Id="rId5" Type="http://schemas.openxmlformats.org/officeDocument/2006/relationships/image" Target="../media/image22.jpeg"/><Relationship Id="rId4" Type="http://schemas.openxmlformats.org/officeDocument/2006/relationships/image" Target="../media/image19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.jpeg"/><Relationship Id="rId5" Type="http://schemas.openxmlformats.org/officeDocument/2006/relationships/image" Target="../media/image25.jpeg"/><Relationship Id="rId4" Type="http://schemas.openxmlformats.org/officeDocument/2006/relationships/image" Target="../media/image19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oleObject" Target="../embeddings/oleObject9.bin"/><Relationship Id="rId7" Type="http://schemas.openxmlformats.org/officeDocument/2006/relationships/image" Target="../media/image28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19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9.JPG"/><Relationship Id="rId5" Type="http://schemas.openxmlformats.org/officeDocument/2006/relationships/image" Target="../media/image4.jpeg"/><Relationship Id="rId4" Type="http://schemas.openxmlformats.org/officeDocument/2006/relationships/image" Target="../media/image19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0.png"/><Relationship Id="rId5" Type="http://schemas.openxmlformats.org/officeDocument/2006/relationships/image" Target="../media/image19.wmf"/><Relationship Id="rId4" Type="http://schemas.openxmlformats.org/officeDocument/2006/relationships/oleObject" Target="../embeddings/oleObject11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emf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0.xml"/><Relationship Id="rId5" Type="http://schemas.openxmlformats.org/officeDocument/2006/relationships/chart" Target="../charts/chart1.xml"/><Relationship Id="rId4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0.xml"/><Relationship Id="rId6" Type="http://schemas.openxmlformats.org/officeDocument/2006/relationships/image" Target="../media/image42.wmf"/><Relationship Id="rId5" Type="http://schemas.openxmlformats.org/officeDocument/2006/relationships/image" Target="../media/image41.png"/><Relationship Id="rId4" Type="http://schemas.openxmlformats.org/officeDocument/2006/relationships/image" Target="../media/image40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3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45.jpg"/><Relationship Id="rId5" Type="http://schemas.openxmlformats.org/officeDocument/2006/relationships/image" Target="../media/image44.jpg"/><Relationship Id="rId4" Type="http://schemas.openxmlformats.org/officeDocument/2006/relationships/image" Target="../media/image4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gif"/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60.xml"/><Relationship Id="rId4" Type="http://schemas.openxmlformats.org/officeDocument/2006/relationships/image" Target="../media/image49.gi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gif"/><Relationship Id="rId1" Type="http://schemas.openxmlformats.org/officeDocument/2006/relationships/slideLayout" Target="../slideLayouts/slideLayout7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wmf"/><Relationship Id="rId1" Type="http://schemas.openxmlformats.org/officeDocument/2006/relationships/slideLayout" Target="../slideLayouts/slideLayout6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gif"/><Relationship Id="rId1" Type="http://schemas.openxmlformats.org/officeDocument/2006/relationships/slideLayout" Target="../slideLayouts/slideLayout7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wmf"/><Relationship Id="rId1" Type="http://schemas.openxmlformats.org/officeDocument/2006/relationships/slideLayout" Target="../slideLayouts/slideLayout7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0.jpeg"/><Relationship Id="rId4" Type="http://schemas.openxmlformats.org/officeDocument/2006/relationships/image" Target="../media/image3.wmf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64.png"/><Relationship Id="rId18" Type="http://schemas.openxmlformats.org/officeDocument/2006/relationships/image" Target="../media/image69.png"/><Relationship Id="rId26" Type="http://schemas.openxmlformats.org/officeDocument/2006/relationships/image" Target="../media/image77.png"/><Relationship Id="rId39" Type="http://schemas.openxmlformats.org/officeDocument/2006/relationships/hyperlink" Target="http://www.cba.org.ua/three/" TargetMode="External"/><Relationship Id="rId3" Type="http://schemas.openxmlformats.org/officeDocument/2006/relationships/image" Target="../media/image54.jpeg"/><Relationship Id="rId21" Type="http://schemas.openxmlformats.org/officeDocument/2006/relationships/image" Target="../media/image72.png"/><Relationship Id="rId34" Type="http://schemas.openxmlformats.org/officeDocument/2006/relationships/image" Target="../media/image85.png"/><Relationship Id="rId7" Type="http://schemas.openxmlformats.org/officeDocument/2006/relationships/image" Target="../media/image58.png"/><Relationship Id="rId12" Type="http://schemas.openxmlformats.org/officeDocument/2006/relationships/image" Target="../media/image63.png"/><Relationship Id="rId17" Type="http://schemas.openxmlformats.org/officeDocument/2006/relationships/image" Target="../media/image68.png"/><Relationship Id="rId25" Type="http://schemas.openxmlformats.org/officeDocument/2006/relationships/image" Target="../media/image76.png"/><Relationship Id="rId33" Type="http://schemas.openxmlformats.org/officeDocument/2006/relationships/image" Target="../media/image84.png"/><Relationship Id="rId38" Type="http://schemas.openxmlformats.org/officeDocument/2006/relationships/hyperlink" Target="http://www.cba.org.ua/" TargetMode="External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67.png"/><Relationship Id="rId20" Type="http://schemas.openxmlformats.org/officeDocument/2006/relationships/image" Target="../media/image71.png"/><Relationship Id="rId29" Type="http://schemas.openxmlformats.org/officeDocument/2006/relationships/image" Target="../media/image80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57.png"/><Relationship Id="rId11" Type="http://schemas.openxmlformats.org/officeDocument/2006/relationships/image" Target="../media/image62.png"/><Relationship Id="rId24" Type="http://schemas.openxmlformats.org/officeDocument/2006/relationships/image" Target="../media/image75.png"/><Relationship Id="rId32" Type="http://schemas.openxmlformats.org/officeDocument/2006/relationships/image" Target="../media/image83.png"/><Relationship Id="rId37" Type="http://schemas.openxmlformats.org/officeDocument/2006/relationships/image" Target="../media/image88.png"/><Relationship Id="rId40" Type="http://schemas.openxmlformats.org/officeDocument/2006/relationships/hyperlink" Target="http://www.facebook.com/cbaproject" TargetMode="External"/><Relationship Id="rId5" Type="http://schemas.openxmlformats.org/officeDocument/2006/relationships/image" Target="../media/image56.png"/><Relationship Id="rId15" Type="http://schemas.openxmlformats.org/officeDocument/2006/relationships/image" Target="../media/image66.png"/><Relationship Id="rId23" Type="http://schemas.openxmlformats.org/officeDocument/2006/relationships/image" Target="../media/image74.png"/><Relationship Id="rId28" Type="http://schemas.openxmlformats.org/officeDocument/2006/relationships/image" Target="../media/image79.png"/><Relationship Id="rId36" Type="http://schemas.openxmlformats.org/officeDocument/2006/relationships/image" Target="../media/image87.png"/><Relationship Id="rId10" Type="http://schemas.openxmlformats.org/officeDocument/2006/relationships/image" Target="../media/image61.png"/><Relationship Id="rId19" Type="http://schemas.openxmlformats.org/officeDocument/2006/relationships/image" Target="../media/image70.png"/><Relationship Id="rId31" Type="http://schemas.openxmlformats.org/officeDocument/2006/relationships/image" Target="../media/image82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Relationship Id="rId14" Type="http://schemas.openxmlformats.org/officeDocument/2006/relationships/image" Target="../media/image65.png"/><Relationship Id="rId22" Type="http://schemas.openxmlformats.org/officeDocument/2006/relationships/image" Target="../media/image73.png"/><Relationship Id="rId27" Type="http://schemas.openxmlformats.org/officeDocument/2006/relationships/image" Target="../media/image78.png"/><Relationship Id="rId30" Type="http://schemas.openxmlformats.org/officeDocument/2006/relationships/image" Target="../media/image81.png"/><Relationship Id="rId35" Type="http://schemas.openxmlformats.org/officeDocument/2006/relationships/image" Target="../media/image8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4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0.jpeg"/><Relationship Id="rId5" Type="http://schemas.openxmlformats.org/officeDocument/2006/relationships/image" Target="../media/image12.wmf"/><Relationship Id="rId4" Type="http://schemas.openxmlformats.org/officeDocument/2006/relationships/image" Target="../media/image11.emf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image" Target="../media/image14.jpe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2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Relationship Id="rId1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oleObject" Target="../embeddings/oleObject4.bin"/><Relationship Id="rId7" Type="http://schemas.microsoft.com/office/2007/relationships/hdphoto" Target="../media/hdphoto1.wdp"/><Relationship Id="rId2" Type="http://schemas.openxmlformats.org/officeDocument/2006/relationships/slideLayout" Target="../slideLayouts/slideLayout58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3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0.png"/><Relationship Id="rId5" Type="http://schemas.openxmlformats.org/officeDocument/2006/relationships/image" Target="../media/image19.wmf"/><Relationship Id="rId4" Type="http://schemas.openxmlformats.org/officeDocument/2006/relationships/oleObject" Target="../embeddings/oleObject5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1.png"/><Relationship Id="rId5" Type="http://schemas.openxmlformats.org/officeDocument/2006/relationships/image" Target="../media/image4.jpeg"/><Relationship Id="rId4" Type="http://schemas.openxmlformats.org/officeDocument/2006/relationships/image" Target="../media/image1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330" name="Object 9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2263991"/>
              </p:ext>
            </p:extLst>
          </p:nvPr>
        </p:nvGraphicFramePr>
        <p:xfrm>
          <a:off x="468313" y="246063"/>
          <a:ext cx="1008062" cy="5906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4" name="Picture" r:id="rId3" imgW="1372361" imgH="880928" progId="Word.Picture.8">
                  <p:embed/>
                </p:oleObj>
              </mc:Choice>
              <mc:Fallback>
                <p:oleObj name="Picture" r:id="rId3" imgW="1372361" imgH="880928" progId="Word.Picture.8">
                  <p:embed/>
                  <p:pic>
                    <p:nvPicPr>
                      <p:cNvPr id="0" name="Picture 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246063"/>
                        <a:ext cx="1008062" cy="590649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332" name="Picture 4" descr="Z:\All folders 2014\COMMUNICATION UNIT\LOGO_2014\undp_logo_new_eng_150dpi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25755" y="190479"/>
            <a:ext cx="504775" cy="1306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6" name="Picture 11" descr="https://encrypted-tbn0.gstatic.com/images?q=tbn:ANd9GcRHkRWUKJOcSw_ZzCkvqRKRtb8UMuy1roaCkpjg06VmY-F1OMOgr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16188" y="253322"/>
            <a:ext cx="1047700" cy="590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40152" y="177801"/>
            <a:ext cx="707197" cy="877900"/>
          </a:xfrm>
          <a:prstGeom prst="rect">
            <a:avLst/>
          </a:prstGeom>
        </p:spPr>
      </p:pic>
      <p:sp>
        <p:nvSpPr>
          <p:cNvPr id="4" name="Прямокутник 3"/>
          <p:cNvSpPr/>
          <p:nvPr/>
        </p:nvSpPr>
        <p:spPr>
          <a:xfrm>
            <a:off x="400588" y="936189"/>
            <a:ext cx="17598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800" dirty="0"/>
              <a:t>Проект фінансується</a:t>
            </a:r>
          </a:p>
          <a:p>
            <a:r>
              <a:rPr lang="uk-UA" sz="800" dirty="0"/>
              <a:t>Європейським Союзом</a:t>
            </a:r>
          </a:p>
        </p:txBody>
      </p:sp>
      <p:sp>
        <p:nvSpPr>
          <p:cNvPr id="6" name="Прямокутник 5"/>
          <p:cNvSpPr/>
          <p:nvPr/>
        </p:nvSpPr>
        <p:spPr>
          <a:xfrm>
            <a:off x="7124700" y="1518665"/>
            <a:ext cx="19442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/>
              <a:t>Проект співфінансується</a:t>
            </a:r>
          </a:p>
          <a:p>
            <a:r>
              <a:rPr lang="ru-RU" sz="800" dirty="0"/>
              <a:t>та впроваджується ПРООН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76375" y="1501545"/>
            <a:ext cx="5648325" cy="2332572"/>
          </a:xfrm>
          <a:prstGeom prst="rect">
            <a:avLst/>
          </a:prstGeom>
        </p:spPr>
      </p:pic>
      <p:sp>
        <p:nvSpPr>
          <p:cNvPr id="5" name="Прямокутник 4"/>
          <p:cNvSpPr/>
          <p:nvPr/>
        </p:nvSpPr>
        <p:spPr>
          <a:xfrm>
            <a:off x="2339752" y="402186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dirty="0" smtClean="0"/>
              <a:t>Спільний Проект Європейського Союзу та Програми Розвитку Організації Об'єднаних Націй</a:t>
            </a:r>
            <a:endParaRPr lang="uk-UA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76375" y="5517232"/>
            <a:ext cx="6121910" cy="58428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752600" y="395288"/>
            <a:ext cx="6434137" cy="71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0000"/>
          </a:bodyPr>
          <a:lstStyle/>
          <a:p>
            <a:r>
              <a:rPr lang="uk-UA" altLang="uk-UA" sz="3200" b="1" dirty="0">
                <a:solidFill>
                  <a:schemeClr val="tx1"/>
                </a:solidFill>
              </a:rPr>
              <a:t>Інфраструктурні мікропроекти</a:t>
            </a:r>
            <a:endParaRPr lang="ru-RU" altLang="uk-UA" sz="3200" b="1" dirty="0">
              <a:solidFill>
                <a:schemeClr val="tx1"/>
              </a:solidFill>
            </a:endParaRP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0" y="1535584"/>
            <a:ext cx="6324600" cy="268550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2500" lnSpcReduction="10000"/>
          </a:bodyPr>
          <a:lstStyle/>
          <a:p>
            <a:pPr>
              <a:buClr>
                <a:srgbClr val="FFFF00"/>
              </a:buClr>
              <a:buFont typeface="Wingdings" pitchFamily="2" charset="2"/>
              <a:buChar char="Ø"/>
            </a:pPr>
            <a:r>
              <a:rPr lang="uk-UA" altLang="uk-UA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впровадження заходів з </a:t>
            </a:r>
            <a:r>
              <a:rPr lang="uk-UA" altLang="uk-UA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енергозбереження </a:t>
            </a:r>
            <a:r>
              <a:rPr lang="uk-UA" altLang="uk-UA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altLang="uk-UA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  </a:t>
            </a:r>
            <a:r>
              <a:rPr lang="uk-UA" altLang="uk-UA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проектів)</a:t>
            </a:r>
            <a:endParaRPr lang="en-US" altLang="uk-UA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FFFF00"/>
              </a:buClr>
              <a:buFont typeface="Wingdings" pitchFamily="2" charset="2"/>
              <a:buNone/>
            </a:pPr>
            <a:endParaRPr lang="uk-UA" altLang="uk-UA" sz="1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FFFF00"/>
              </a:buClr>
              <a:buFont typeface="Wingdings" pitchFamily="2" charset="2"/>
              <a:buChar char="Ø"/>
            </a:pPr>
            <a:r>
              <a:rPr lang="uk-UA" altLang="uk-UA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поліпшення якості надання медичних послуг </a:t>
            </a:r>
            <a:r>
              <a:rPr lang="uk-UA" altLang="uk-UA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 </a:t>
            </a:r>
            <a:r>
              <a:rPr lang="uk-UA" altLang="uk-UA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проекти);</a:t>
            </a:r>
          </a:p>
          <a:p>
            <a:pPr>
              <a:buClr>
                <a:srgbClr val="FFFF00"/>
              </a:buClr>
              <a:buFont typeface="Wingdings" pitchFamily="2" charset="2"/>
              <a:buNone/>
            </a:pPr>
            <a:endParaRPr lang="uk-UA" altLang="uk-UA" sz="1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FFFF00"/>
              </a:buClr>
              <a:buFont typeface="Wingdings" pitchFamily="2" charset="2"/>
              <a:buChar char="Ø"/>
            </a:pPr>
            <a:r>
              <a:rPr lang="uk-UA" altLang="uk-UA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покращення </a:t>
            </a:r>
            <a:r>
              <a:rPr lang="uk-UA" altLang="uk-UA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водопостачання </a:t>
            </a:r>
            <a:r>
              <a:rPr lang="uk-UA" altLang="uk-UA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 проекти);</a:t>
            </a:r>
          </a:p>
          <a:p>
            <a:pPr>
              <a:buClr>
                <a:srgbClr val="FFFF00"/>
              </a:buClr>
              <a:buFont typeface="Wingdings" pitchFamily="2" charset="2"/>
              <a:buNone/>
            </a:pPr>
            <a:endParaRPr lang="uk-UA" altLang="uk-UA" sz="2400" b="1" dirty="0">
              <a:solidFill>
                <a:srgbClr val="FFFF00"/>
              </a:solidFill>
            </a:endParaRPr>
          </a:p>
          <a:p>
            <a:pPr>
              <a:buClr>
                <a:srgbClr val="FFFF00"/>
              </a:buClr>
              <a:buFont typeface="Wingdings" pitchFamily="2" charset="2"/>
              <a:buNone/>
            </a:pPr>
            <a:endParaRPr lang="uk-UA" altLang="uk-UA" sz="2400" b="1" dirty="0">
              <a:solidFill>
                <a:srgbClr val="FFFF00"/>
              </a:solidFill>
            </a:endParaRPr>
          </a:p>
        </p:txBody>
      </p:sp>
      <p:graphicFrame>
        <p:nvGraphicFramePr>
          <p:cNvPr id="8194" name="Object 8"/>
          <p:cNvGraphicFramePr>
            <a:graphicFrameLocks noGrp="1" noChangeAspect="1"/>
          </p:cNvGraphicFramePr>
          <p:nvPr/>
        </p:nvGraphicFramePr>
        <p:xfrm>
          <a:off x="304800" y="228600"/>
          <a:ext cx="1371600" cy="88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81" name="Picture" r:id="rId3" imgW="1371600" imgH="882000" progId="Word.Picture.8">
                  <p:embed/>
                </p:oleObj>
              </mc:Choice>
              <mc:Fallback>
                <p:oleObj name="Picture" r:id="rId3" imgW="1371600" imgH="882000" progId="Word.Picture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28600"/>
                        <a:ext cx="1371600" cy="882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199" name="Picture 7" descr="SAM_043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3665" y="4127586"/>
            <a:ext cx="3320335" cy="2730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4" name="AutoShape 12"/>
          <p:cNvSpPr>
            <a:spLocks noChangeArrowheads="1"/>
          </p:cNvSpPr>
          <p:nvPr/>
        </p:nvSpPr>
        <p:spPr bwMode="auto">
          <a:xfrm>
            <a:off x="5823665" y="1801712"/>
            <a:ext cx="3352800" cy="1600200"/>
          </a:xfrm>
          <a:prstGeom prst="wedgeRectCallout">
            <a:avLst>
              <a:gd name="adj1" fmla="val -46542"/>
              <a:gd name="adj2" fmla="val -65079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pPr eaLnBrk="0" hangingPunct="0">
              <a:buFont typeface="Wingdings" pitchFamily="2" charset="2"/>
              <a:buChar char="ü"/>
            </a:pPr>
            <a:r>
              <a:rPr lang="uk-UA" altLang="uk-UA" dirty="0" smtClean="0">
                <a:solidFill>
                  <a:srgbClr val="000000"/>
                </a:solidFill>
                <a:latin typeface="Arial" pitchFamily="34" charset="0"/>
              </a:rPr>
              <a:t>капітальний ремонт:</a:t>
            </a:r>
          </a:p>
          <a:p>
            <a:pPr eaLnBrk="0" hangingPunct="0">
              <a:buFont typeface="Wingdings" pitchFamily="2" charset="2"/>
              <a:buNone/>
            </a:pPr>
            <a:r>
              <a:rPr lang="uk-UA" altLang="uk-UA" dirty="0" smtClean="0">
                <a:solidFill>
                  <a:srgbClr val="000000"/>
                </a:solidFill>
                <a:latin typeface="Arial" pitchFamily="34" charset="0"/>
              </a:rPr>
              <a:t>  - шкіл (12 проектів),</a:t>
            </a:r>
          </a:p>
          <a:p>
            <a:pPr eaLnBrk="0" hangingPunct="0">
              <a:buFont typeface="Wingdings" pitchFamily="2" charset="2"/>
              <a:buNone/>
            </a:pPr>
            <a:r>
              <a:rPr lang="uk-UA" altLang="uk-UA" dirty="0" smtClean="0">
                <a:solidFill>
                  <a:srgbClr val="000000"/>
                </a:solidFill>
                <a:latin typeface="Arial" pitchFamily="34" charset="0"/>
              </a:rPr>
              <a:t>  - дитячих садків (3 проекти);</a:t>
            </a:r>
          </a:p>
          <a:p>
            <a:pPr eaLnBrk="0" hangingPunct="0">
              <a:buFont typeface="Wingdings" pitchFamily="2" charset="2"/>
              <a:buChar char="ü"/>
            </a:pPr>
            <a:r>
              <a:rPr lang="uk-UA" altLang="uk-UA" dirty="0" smtClean="0">
                <a:solidFill>
                  <a:srgbClr val="000000"/>
                </a:solidFill>
                <a:latin typeface="Arial" pitchFamily="34" charset="0"/>
              </a:rPr>
              <a:t>реконструкція вуличного</a:t>
            </a:r>
          </a:p>
          <a:p>
            <a:pPr eaLnBrk="0" hangingPunct="0">
              <a:buFont typeface="Wingdings" pitchFamily="2" charset="2"/>
              <a:buNone/>
            </a:pPr>
            <a:r>
              <a:rPr lang="uk-UA" altLang="uk-UA" dirty="0" smtClean="0">
                <a:solidFill>
                  <a:srgbClr val="000000"/>
                </a:solidFill>
                <a:latin typeface="Arial" pitchFamily="34" charset="0"/>
              </a:rPr>
              <a:t>   освітлення (4 проекти)</a:t>
            </a:r>
            <a:endParaRPr lang="ru-RU" altLang="uk-UA" dirty="0" smtClean="0">
              <a:solidFill>
                <a:srgbClr val="000000"/>
              </a:solidFill>
              <a:latin typeface="Arial" pitchFamily="34" charset="0"/>
            </a:endParaRPr>
          </a:p>
          <a:p>
            <a:pPr algn="ctr" eaLnBrk="0" hangingPunct="0"/>
            <a:endParaRPr lang="ru-RU" altLang="uk-UA" dirty="0" smtClean="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10" name="Picture 4" descr="Z:\All folders 2014\COMMUNICATION UNIT\LOGO_2014\undp_logo_new_eng_150dpi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010549" y="228600"/>
            <a:ext cx="504775" cy="1306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5" y="4092374"/>
            <a:ext cx="3555919" cy="276562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48940" y="4341312"/>
            <a:ext cx="2765625" cy="2267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661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481263" y="274638"/>
            <a:ext cx="4899049" cy="8699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0000"/>
          </a:bodyPr>
          <a:lstStyle/>
          <a:p>
            <a:pPr algn="ctr"/>
            <a:r>
              <a:rPr lang="uk-UA" altLang="uk-UA" sz="3600" b="1" dirty="0">
                <a:solidFill>
                  <a:schemeClr val="tx1"/>
                </a:solidFill>
              </a:rPr>
              <a:t>Мікропроекти з енергоефективності</a:t>
            </a:r>
            <a:endParaRPr lang="ru-RU" altLang="uk-UA" sz="3600" b="1" dirty="0">
              <a:solidFill>
                <a:schemeClr val="tx1"/>
              </a:solidFill>
            </a:endParaRP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724400" y="1447800"/>
            <a:ext cx="4419600" cy="392541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85000" lnSpcReduction="20000"/>
          </a:bodyPr>
          <a:lstStyle/>
          <a:p>
            <a:pPr>
              <a:lnSpc>
                <a:spcPct val="80000"/>
              </a:lnSpc>
              <a:buClr>
                <a:srgbClr val="FFFF00"/>
              </a:buClr>
              <a:buFont typeface="Wingdings" pitchFamily="2" charset="2"/>
              <a:buChar char="Ø"/>
            </a:pPr>
            <a:endParaRPr lang="uk-UA" altLang="uk-UA" sz="1500" b="1" dirty="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  <a:buClr>
                <a:srgbClr val="FFFF00"/>
              </a:buClr>
              <a:buFont typeface="Wingdings" pitchFamily="2" charset="2"/>
              <a:buNone/>
            </a:pPr>
            <a:endParaRPr lang="uk-UA" altLang="uk-UA" sz="2600" b="1" dirty="0" smtClean="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  <a:buClr>
                <a:srgbClr val="FFFF00"/>
              </a:buClr>
              <a:buFont typeface="Wingdings" pitchFamily="2" charset="2"/>
              <a:buNone/>
            </a:pPr>
            <a:r>
              <a:rPr lang="uk-UA" altLang="uk-UA" sz="2600" b="1" dirty="0" smtClean="0">
                <a:solidFill>
                  <a:srgbClr val="FFFF00"/>
                </a:solidFill>
              </a:rPr>
              <a:t>Реконструкція </a:t>
            </a:r>
            <a:r>
              <a:rPr lang="uk-UA" altLang="uk-UA" sz="2600" b="1" dirty="0">
                <a:solidFill>
                  <a:srgbClr val="FFFF00"/>
                </a:solidFill>
              </a:rPr>
              <a:t>систем</a:t>
            </a:r>
          </a:p>
          <a:p>
            <a:pPr>
              <a:lnSpc>
                <a:spcPct val="80000"/>
              </a:lnSpc>
              <a:buClr>
                <a:srgbClr val="FFFF00"/>
              </a:buClr>
              <a:buFont typeface="Wingdings" pitchFamily="2" charset="2"/>
              <a:buNone/>
            </a:pPr>
            <a:r>
              <a:rPr lang="uk-UA" altLang="uk-UA" sz="2600" b="1" dirty="0">
                <a:solidFill>
                  <a:srgbClr val="FFFF00"/>
                </a:solidFill>
              </a:rPr>
              <a:t>теплозабезпечення та</a:t>
            </a:r>
          </a:p>
          <a:p>
            <a:pPr>
              <a:lnSpc>
                <a:spcPct val="80000"/>
              </a:lnSpc>
              <a:buClr>
                <a:srgbClr val="FFFF00"/>
              </a:buClr>
              <a:buFont typeface="Wingdings" pitchFamily="2" charset="2"/>
              <a:buNone/>
            </a:pPr>
            <a:r>
              <a:rPr lang="uk-UA" altLang="uk-UA" sz="2600" b="1" dirty="0" smtClean="0">
                <a:solidFill>
                  <a:srgbClr val="FFFF00"/>
                </a:solidFill>
              </a:rPr>
              <a:t>котельнь </a:t>
            </a:r>
            <a:r>
              <a:rPr lang="uk-UA" altLang="uk-UA" sz="2600" b="1" dirty="0">
                <a:solidFill>
                  <a:srgbClr val="FFFF00"/>
                </a:solidFill>
              </a:rPr>
              <a:t>бюджетних</a:t>
            </a:r>
          </a:p>
          <a:p>
            <a:pPr>
              <a:lnSpc>
                <a:spcPct val="80000"/>
              </a:lnSpc>
              <a:buClr>
                <a:srgbClr val="FFFF00"/>
              </a:buClr>
              <a:buFont typeface="Wingdings" pitchFamily="2" charset="2"/>
              <a:buNone/>
            </a:pPr>
            <a:r>
              <a:rPr lang="uk-UA" altLang="uk-UA" sz="2600" b="1" dirty="0" smtClean="0">
                <a:solidFill>
                  <a:srgbClr val="FFFF00"/>
                </a:solidFill>
              </a:rPr>
              <a:t>установ </a:t>
            </a:r>
            <a:r>
              <a:rPr lang="uk-UA" altLang="uk-UA" sz="2600" b="1" dirty="0">
                <a:solidFill>
                  <a:srgbClr val="FFFF00"/>
                </a:solidFill>
              </a:rPr>
              <a:t>із встановлення</a:t>
            </a:r>
          </a:p>
          <a:p>
            <a:pPr>
              <a:lnSpc>
                <a:spcPct val="80000"/>
              </a:lnSpc>
              <a:buClr>
                <a:srgbClr val="FFFF00"/>
              </a:buClr>
              <a:buFont typeface="Wingdings" pitchFamily="2" charset="2"/>
              <a:buNone/>
            </a:pPr>
            <a:r>
              <a:rPr lang="uk-UA" altLang="uk-UA" sz="2600" b="1" dirty="0">
                <a:solidFill>
                  <a:srgbClr val="FFFF00"/>
                </a:solidFill>
              </a:rPr>
              <a:t>котлів</a:t>
            </a:r>
            <a:r>
              <a:rPr lang="uk-UA" altLang="uk-UA" sz="2600" b="1" dirty="0" smtClean="0">
                <a:solidFill>
                  <a:srgbClr val="FFFF00"/>
                </a:solidFill>
              </a:rPr>
              <a:t>:</a:t>
            </a:r>
            <a:endParaRPr lang="uk-UA" altLang="uk-UA" sz="2600" b="1" dirty="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  <a:buClr>
                <a:srgbClr val="FFFF00"/>
              </a:buClr>
              <a:buFont typeface="Wingdings" pitchFamily="2" charset="2"/>
              <a:buNone/>
            </a:pPr>
            <a:endParaRPr lang="uk-UA" altLang="uk-UA" sz="2600" b="1" dirty="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  <a:buClr>
                <a:srgbClr val="FFFF00"/>
              </a:buClr>
              <a:buFont typeface="Wingdings" pitchFamily="2" charset="2"/>
              <a:buChar char="ü"/>
            </a:pPr>
            <a:r>
              <a:rPr lang="uk-UA" altLang="uk-UA" sz="2400" b="1" dirty="0">
                <a:solidFill>
                  <a:srgbClr val="FFFF00"/>
                </a:solidFill>
              </a:rPr>
              <a:t> на біопаливі (3 проекти</a:t>
            </a:r>
            <a:r>
              <a:rPr lang="uk-UA" altLang="uk-UA" sz="2400" b="1" dirty="0" smtClean="0">
                <a:solidFill>
                  <a:srgbClr val="FFFF00"/>
                </a:solidFill>
              </a:rPr>
              <a:t>);</a:t>
            </a:r>
            <a:endParaRPr lang="uk-UA" altLang="uk-UA" sz="2400" b="1" dirty="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  <a:buClr>
                <a:srgbClr val="FFFF00"/>
              </a:buClr>
              <a:buFont typeface="Wingdings" pitchFamily="2" charset="2"/>
              <a:buNone/>
            </a:pPr>
            <a:endParaRPr lang="uk-UA" altLang="uk-UA" sz="2400" b="1" dirty="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  <a:buClr>
                <a:srgbClr val="FFFF00"/>
              </a:buClr>
              <a:buFont typeface="Wingdings" pitchFamily="2" charset="2"/>
              <a:buChar char="ü"/>
            </a:pPr>
            <a:r>
              <a:rPr lang="uk-UA" altLang="uk-UA" sz="2400" b="1" dirty="0">
                <a:solidFill>
                  <a:srgbClr val="FFFF00"/>
                </a:solidFill>
              </a:rPr>
              <a:t> на пелетах </a:t>
            </a:r>
            <a:r>
              <a:rPr lang="uk-UA" altLang="uk-UA" sz="2400" b="1" dirty="0" smtClean="0">
                <a:solidFill>
                  <a:srgbClr val="FFFF00"/>
                </a:solidFill>
              </a:rPr>
              <a:t>(3 проекти</a:t>
            </a:r>
            <a:r>
              <a:rPr lang="uk-UA" altLang="uk-UA" sz="2400" b="1" dirty="0">
                <a:solidFill>
                  <a:srgbClr val="FFFF00"/>
                </a:solidFill>
              </a:rPr>
              <a:t>)</a:t>
            </a:r>
            <a:r>
              <a:rPr lang="uk-UA" altLang="uk-UA" sz="2400" b="1" dirty="0">
                <a:solidFill>
                  <a:schemeClr val="bg1"/>
                </a:solidFill>
              </a:rPr>
              <a:t>   </a:t>
            </a:r>
          </a:p>
          <a:p>
            <a:pPr>
              <a:lnSpc>
                <a:spcPct val="80000"/>
              </a:lnSpc>
              <a:buClr>
                <a:srgbClr val="FF66FF"/>
              </a:buClr>
              <a:buFont typeface="Wingdings" pitchFamily="2" charset="2"/>
              <a:buNone/>
            </a:pPr>
            <a:endParaRPr lang="ru-RU" altLang="uk-UA" sz="2400" b="1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endParaRPr lang="ru-RU" altLang="uk-UA" sz="1000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endParaRPr lang="ru-RU" altLang="uk-UA" sz="1000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endParaRPr lang="uk-UA" altLang="uk-UA" sz="1000" dirty="0">
              <a:solidFill>
                <a:schemeClr val="bg1"/>
              </a:solidFill>
            </a:endParaRPr>
          </a:p>
        </p:txBody>
      </p:sp>
      <p:graphicFrame>
        <p:nvGraphicFramePr>
          <p:cNvPr id="9218" name="Object 8"/>
          <p:cNvGraphicFramePr>
            <a:graphicFrameLocks noGrp="1" noChangeAspect="1"/>
          </p:cNvGraphicFramePr>
          <p:nvPr/>
        </p:nvGraphicFramePr>
        <p:xfrm>
          <a:off x="304800" y="228600"/>
          <a:ext cx="1371600" cy="88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06" name="Picture" r:id="rId3" imgW="1371600" imgH="882000" progId="Word.Picture.8">
                  <p:embed/>
                </p:oleObj>
              </mc:Choice>
              <mc:Fallback>
                <p:oleObj name="Picture" r:id="rId3" imgW="1371600" imgH="882000" progId="Word.Picture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28600"/>
                        <a:ext cx="1371600" cy="882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31" name="AutoShape 15"/>
          <p:cNvSpPr>
            <a:spLocks noChangeArrowheads="1"/>
          </p:cNvSpPr>
          <p:nvPr/>
        </p:nvSpPr>
        <p:spPr bwMode="auto">
          <a:xfrm>
            <a:off x="385763" y="1628800"/>
            <a:ext cx="4191000" cy="2133600"/>
          </a:xfrm>
          <a:prstGeom prst="rightArrowCallout">
            <a:avLst>
              <a:gd name="adj1" fmla="val 25000"/>
              <a:gd name="adj2" fmla="val 25000"/>
              <a:gd name="adj3" fmla="val 32738"/>
              <a:gd name="adj4" fmla="val 66667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  <a:spcBef>
                <a:spcPct val="20000"/>
              </a:spcBef>
              <a:buClr>
                <a:srgbClr val="FFFF00"/>
              </a:buClr>
              <a:buFont typeface="Wingdings" pitchFamily="2" charset="2"/>
              <a:buNone/>
            </a:pPr>
            <a:endParaRPr lang="uk-UA" altLang="uk-UA" sz="900" b="1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>
              <a:lnSpc>
                <a:spcPct val="80000"/>
              </a:lnSpc>
              <a:spcBef>
                <a:spcPct val="20000"/>
              </a:spcBef>
              <a:buClr>
                <a:srgbClr val="FFFF00"/>
              </a:buClr>
              <a:buFont typeface="Wingdings" pitchFamily="2" charset="2"/>
              <a:buNone/>
            </a:pPr>
            <a:r>
              <a:rPr lang="uk-UA" altLang="uk-UA" sz="2600" b="1" dirty="0" smtClean="0">
                <a:solidFill>
                  <a:srgbClr val="000000"/>
                </a:solidFill>
                <a:latin typeface="Times New Roman" pitchFamily="18" charset="0"/>
              </a:rPr>
              <a:t>Впровадження </a:t>
            </a:r>
          </a:p>
          <a:p>
            <a:pPr algn="ctr" eaLnBrk="0" hangingPunct="0">
              <a:lnSpc>
                <a:spcPct val="80000"/>
              </a:lnSpc>
              <a:spcBef>
                <a:spcPct val="20000"/>
              </a:spcBef>
              <a:buClr>
                <a:srgbClr val="FFFF00"/>
              </a:buClr>
              <a:buFont typeface="Wingdings" pitchFamily="2" charset="2"/>
              <a:buNone/>
            </a:pPr>
            <a:r>
              <a:rPr lang="uk-UA" altLang="uk-UA" sz="2600" b="1" dirty="0" smtClean="0">
                <a:solidFill>
                  <a:srgbClr val="000000"/>
                </a:solidFill>
                <a:latin typeface="Times New Roman" pitchFamily="18" charset="0"/>
              </a:rPr>
              <a:t>інноваційно-</a:t>
            </a:r>
          </a:p>
          <a:p>
            <a:pPr algn="ctr" eaLnBrk="0" hangingPunct="0">
              <a:lnSpc>
                <a:spcPct val="80000"/>
              </a:lnSpc>
              <a:spcBef>
                <a:spcPct val="20000"/>
              </a:spcBef>
              <a:buClr>
                <a:srgbClr val="FFFF00"/>
              </a:buClr>
              <a:buFont typeface="Wingdings" pitchFamily="2" charset="2"/>
              <a:buNone/>
            </a:pPr>
            <a:r>
              <a:rPr lang="uk-UA" altLang="uk-UA" sz="2600" b="1" dirty="0" smtClean="0">
                <a:solidFill>
                  <a:srgbClr val="000000"/>
                </a:solidFill>
                <a:latin typeface="Times New Roman" pitchFamily="18" charset="0"/>
              </a:rPr>
              <a:t>енергоефективних</a:t>
            </a:r>
          </a:p>
          <a:p>
            <a:pPr algn="ctr" eaLnBrk="0" hangingPunct="0">
              <a:lnSpc>
                <a:spcPct val="80000"/>
              </a:lnSpc>
              <a:spcBef>
                <a:spcPct val="20000"/>
              </a:spcBef>
              <a:buClr>
                <a:srgbClr val="FFFF00"/>
              </a:buClr>
              <a:buFont typeface="Wingdings" pitchFamily="2" charset="2"/>
              <a:buNone/>
            </a:pPr>
            <a:r>
              <a:rPr lang="uk-UA" altLang="uk-UA" sz="2600" b="1" dirty="0" smtClean="0">
                <a:solidFill>
                  <a:srgbClr val="000000"/>
                </a:solidFill>
                <a:latin typeface="Times New Roman" pitchFamily="18" charset="0"/>
              </a:rPr>
              <a:t> заходів</a:t>
            </a:r>
          </a:p>
          <a:p>
            <a:pPr algn="ctr" eaLnBrk="0" hangingPunct="0"/>
            <a:endParaRPr lang="ru-RU" altLang="uk-UA" sz="2800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9232" name="Picture 16" descr="Котли_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967163"/>
            <a:ext cx="3962400" cy="273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Z:\All folders 2014\COMMUNICATION UNIT\LOGO_2014\undp_logo_new_eng_150dpi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84368" y="140816"/>
            <a:ext cx="504775" cy="1306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3635896" y="5054759"/>
            <a:ext cx="50097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ЕНЕРГОЕФЕКТИВНІСТЬ</a:t>
            </a:r>
            <a:endParaRPr lang="uk-UA" sz="2800" b="1" i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6763" y="5838319"/>
            <a:ext cx="34628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НЕЗАЛЕЖНІСТЬ</a:t>
            </a:r>
            <a:endParaRPr lang="uk-UA" sz="2800" b="1" i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2952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1" grpId="0" animBg="1"/>
      <p:bldP spid="3" grpId="0"/>
      <p:bldP spid="3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443844" y="238919"/>
            <a:ext cx="6408711" cy="11144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r>
              <a:rPr lang="uk-UA" altLang="uk-UA" sz="2400" b="1" dirty="0" smtClean="0"/>
              <a:t>Фінансові </a:t>
            </a:r>
            <a:r>
              <a:rPr lang="uk-UA" altLang="uk-UA" sz="2400" b="1" dirty="0" smtClean="0">
                <a:solidFill>
                  <a:schemeClr val="tx1"/>
                </a:solidFill>
              </a:rPr>
              <a:t>Результати впровадження Проекту МРГ в Чернігівській області</a:t>
            </a:r>
            <a:endParaRPr lang="ru-RU" altLang="uk-UA" sz="2400" b="1" dirty="0">
              <a:solidFill>
                <a:schemeClr val="tx1"/>
              </a:solidFill>
            </a:endParaRP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62280" y="1201851"/>
            <a:ext cx="6592328" cy="28956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lnSpcReduction="10000"/>
          </a:bodyPr>
          <a:lstStyle/>
          <a:p>
            <a:pPr marL="0" indent="0">
              <a:lnSpc>
                <a:spcPct val="80000"/>
              </a:lnSpc>
              <a:buClr>
                <a:srgbClr val="FFFF00"/>
              </a:buClr>
              <a:buNone/>
            </a:pPr>
            <a:endParaRPr lang="ru-RU" altLang="uk-UA" sz="2000" b="1" dirty="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endParaRPr lang="uk-UA" altLang="uk-UA" sz="800" b="1" dirty="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uk-UA" altLang="uk-UA" sz="2400" b="1" dirty="0">
                <a:solidFill>
                  <a:srgbClr val="FF0000"/>
                </a:solidFill>
              </a:rPr>
              <a:t>Профінансовано </a:t>
            </a:r>
            <a:r>
              <a:rPr lang="uk-UA" altLang="uk-UA" sz="2400" b="1" dirty="0" smtClean="0">
                <a:solidFill>
                  <a:srgbClr val="FF0000"/>
                </a:solidFill>
              </a:rPr>
              <a:t>6126,9 </a:t>
            </a:r>
            <a:r>
              <a:rPr lang="uk-UA" altLang="uk-UA" sz="2400" b="1" dirty="0">
                <a:solidFill>
                  <a:srgbClr val="FF0000"/>
                </a:solidFill>
              </a:rPr>
              <a:t>тис </a:t>
            </a:r>
            <a:r>
              <a:rPr lang="uk-UA" altLang="uk-UA" sz="2400" b="1" dirty="0" smtClean="0">
                <a:solidFill>
                  <a:srgbClr val="FF0000"/>
                </a:solidFill>
              </a:rPr>
              <a:t>грн, з них:</a:t>
            </a:r>
          </a:p>
          <a:p>
            <a:pPr marL="0" indent="0">
              <a:lnSpc>
                <a:spcPct val="80000"/>
              </a:lnSpc>
              <a:buNone/>
            </a:pPr>
            <a:endParaRPr lang="uk-UA" altLang="uk-UA" sz="2000" b="1" dirty="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uk-UA" altLang="uk-UA" sz="2000" b="1" dirty="0">
                <a:solidFill>
                  <a:srgbClr val="FFFF00"/>
                </a:solidFill>
              </a:rPr>
              <a:t>Кошти </a:t>
            </a:r>
            <a:r>
              <a:rPr lang="uk-UA" altLang="uk-UA" sz="2000" b="1" dirty="0" smtClean="0">
                <a:solidFill>
                  <a:srgbClr val="FFFF00"/>
                </a:solidFill>
              </a:rPr>
              <a:t>ЄС/ПРООН </a:t>
            </a:r>
            <a:r>
              <a:rPr lang="uk-UA" altLang="uk-UA" sz="2000" b="1" dirty="0">
                <a:solidFill>
                  <a:srgbClr val="FFFF00"/>
                </a:solidFill>
              </a:rPr>
              <a:t>– </a:t>
            </a:r>
            <a:r>
              <a:rPr lang="uk-UA" altLang="uk-UA" b="1" dirty="0" smtClean="0">
                <a:solidFill>
                  <a:srgbClr val="FFFF00"/>
                </a:solidFill>
              </a:rPr>
              <a:t>2802,5</a:t>
            </a:r>
            <a:r>
              <a:rPr lang="uk-UA" altLang="uk-UA" sz="2000" b="1" dirty="0" smtClean="0">
                <a:solidFill>
                  <a:srgbClr val="FFFF00"/>
                </a:solidFill>
              </a:rPr>
              <a:t> </a:t>
            </a:r>
            <a:r>
              <a:rPr lang="uk-UA" altLang="uk-UA" sz="2000" b="1" dirty="0">
                <a:solidFill>
                  <a:srgbClr val="FFFF00"/>
                </a:solidFill>
              </a:rPr>
              <a:t>тис грн;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endParaRPr lang="uk-UA" altLang="uk-UA" sz="800" b="1" dirty="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uk-UA" altLang="uk-UA" sz="2000" b="1" dirty="0">
                <a:solidFill>
                  <a:srgbClr val="FFFF00"/>
                </a:solidFill>
              </a:rPr>
              <a:t>Кошти місцевих бюджетів – </a:t>
            </a:r>
            <a:r>
              <a:rPr lang="uk-UA" altLang="uk-UA" b="1" dirty="0" smtClean="0">
                <a:solidFill>
                  <a:srgbClr val="FFFF00"/>
                </a:solidFill>
              </a:rPr>
              <a:t>2626,3</a:t>
            </a:r>
            <a:r>
              <a:rPr lang="uk-UA" altLang="uk-UA" sz="2000" b="1" dirty="0" smtClean="0">
                <a:solidFill>
                  <a:srgbClr val="FFFF00"/>
                </a:solidFill>
              </a:rPr>
              <a:t> </a:t>
            </a:r>
            <a:r>
              <a:rPr lang="uk-UA" altLang="uk-UA" sz="2000" b="1" dirty="0">
                <a:solidFill>
                  <a:srgbClr val="FFFF00"/>
                </a:solidFill>
              </a:rPr>
              <a:t>тис грн;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endParaRPr lang="uk-UA" altLang="uk-UA" sz="800" b="1" dirty="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uk-UA" altLang="uk-UA" sz="2000" b="1" dirty="0">
                <a:solidFill>
                  <a:srgbClr val="FFFF00"/>
                </a:solidFill>
              </a:rPr>
              <a:t>Кошти громад – </a:t>
            </a:r>
            <a:r>
              <a:rPr lang="uk-UA" altLang="uk-UA" b="1" dirty="0" smtClean="0">
                <a:solidFill>
                  <a:srgbClr val="FFFF00"/>
                </a:solidFill>
              </a:rPr>
              <a:t>698</a:t>
            </a:r>
            <a:r>
              <a:rPr lang="uk-UA" altLang="uk-UA" sz="2000" b="1" dirty="0" smtClean="0">
                <a:solidFill>
                  <a:srgbClr val="FFFF00"/>
                </a:solidFill>
              </a:rPr>
              <a:t>,1 </a:t>
            </a:r>
            <a:r>
              <a:rPr lang="uk-UA" altLang="uk-UA" sz="2000" b="1" dirty="0">
                <a:solidFill>
                  <a:srgbClr val="FFFF00"/>
                </a:solidFill>
              </a:rPr>
              <a:t>тис грн.</a:t>
            </a:r>
            <a:endParaRPr lang="ru-RU" altLang="uk-UA" sz="2000" b="1" dirty="0">
              <a:solidFill>
                <a:srgbClr val="FFFF00"/>
              </a:solidFill>
            </a:endParaRPr>
          </a:p>
          <a:p>
            <a:pPr algn="just">
              <a:lnSpc>
                <a:spcPct val="80000"/>
              </a:lnSpc>
              <a:buFont typeface="Wingdings" pitchFamily="2" charset="2"/>
              <a:buChar char="Ø"/>
            </a:pPr>
            <a:endParaRPr lang="uk-UA" altLang="uk-UA" sz="2000" b="1" dirty="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endParaRPr lang="uk-UA" altLang="uk-UA" sz="2400" dirty="0">
              <a:solidFill>
                <a:srgbClr val="FFFF00"/>
              </a:solidFill>
            </a:endParaRPr>
          </a:p>
        </p:txBody>
      </p:sp>
      <p:graphicFrame>
        <p:nvGraphicFramePr>
          <p:cNvPr id="10242" name="Object 8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102420092"/>
              </p:ext>
            </p:extLst>
          </p:nvPr>
        </p:nvGraphicFramePr>
        <p:xfrm>
          <a:off x="304800" y="228600"/>
          <a:ext cx="1170856" cy="7521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28" name="Picture" r:id="rId3" imgW="1371600" imgH="882000" progId="Word.Picture.8">
                  <p:embed/>
                </p:oleObj>
              </mc:Choice>
              <mc:Fallback>
                <p:oleObj name="Picture" r:id="rId3" imgW="1371600" imgH="882000" progId="Word.Picture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28600"/>
                        <a:ext cx="1170856" cy="7521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50" name="Picture 10" descr="Школа с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886200"/>
            <a:ext cx="3200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1" name="Picture 11" descr="Р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886200"/>
            <a:ext cx="241935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2" name="Picture 12" descr="DSC_012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86200"/>
            <a:ext cx="25908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3" name="Rectangle 13"/>
          <p:cNvSpPr>
            <a:spLocks noChangeArrowheads="1"/>
          </p:cNvSpPr>
          <p:nvPr/>
        </p:nvSpPr>
        <p:spPr bwMode="auto">
          <a:xfrm>
            <a:off x="228600" y="6172200"/>
            <a:ext cx="2667000" cy="677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uk-UA" altLang="uk-UA" sz="1600" b="1" smtClean="0">
                <a:solidFill>
                  <a:srgbClr val="FFFFFF"/>
                </a:solidFill>
                <a:latin typeface="Times New Roman" pitchFamily="18" charset="0"/>
              </a:rPr>
              <a:t>Капітальний ремонт дитсадка в с.Тупичів Городнянського району</a:t>
            </a:r>
          </a:p>
        </p:txBody>
      </p:sp>
      <p:sp>
        <p:nvSpPr>
          <p:cNvPr id="10254" name="Rectangle 14"/>
          <p:cNvSpPr>
            <a:spLocks noChangeArrowheads="1"/>
          </p:cNvSpPr>
          <p:nvPr/>
        </p:nvSpPr>
        <p:spPr bwMode="auto">
          <a:xfrm>
            <a:off x="3124200" y="6180138"/>
            <a:ext cx="2971800" cy="677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uk-UA" altLang="uk-UA" sz="1600" b="1" smtClean="0">
                <a:solidFill>
                  <a:srgbClr val="FFFFFF"/>
                </a:solidFill>
                <a:latin typeface="Times New Roman" pitchFamily="18" charset="0"/>
              </a:rPr>
              <a:t>Заміна вікон у школі  с.Халімонове Бахмацького району</a:t>
            </a:r>
          </a:p>
        </p:txBody>
      </p:sp>
      <p:sp>
        <p:nvSpPr>
          <p:cNvPr id="10255" name="Rectangle 15"/>
          <p:cNvSpPr>
            <a:spLocks noChangeArrowheads="1"/>
          </p:cNvSpPr>
          <p:nvPr/>
        </p:nvSpPr>
        <p:spPr bwMode="auto">
          <a:xfrm>
            <a:off x="6400800" y="6180138"/>
            <a:ext cx="2514600" cy="677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uk-UA" altLang="uk-UA" sz="1600" b="1" smtClean="0">
                <a:solidFill>
                  <a:srgbClr val="FFFFFF"/>
                </a:solidFill>
                <a:latin typeface="Times New Roman" pitchFamily="18" charset="0"/>
              </a:rPr>
              <a:t>Будівництво водогону у с.Рад.Слобода Чернігівського району</a:t>
            </a:r>
          </a:p>
        </p:txBody>
      </p:sp>
      <p:pic>
        <p:nvPicPr>
          <p:cNvPr id="13" name="Picture 4" descr="Z:\All folders 2014\COMMUNICATION UNIT\LOGO_2014\undp_logo_new_eng_150dpi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010549" y="228600"/>
            <a:ext cx="504775" cy="1306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63457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679492" y="250825"/>
            <a:ext cx="6408711" cy="11430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0000"/>
          </a:bodyPr>
          <a:lstStyle/>
          <a:p>
            <a:pPr algn="ctr"/>
            <a:r>
              <a:rPr lang="uk-UA" altLang="uk-UA" sz="3000" b="1" dirty="0">
                <a:solidFill>
                  <a:schemeClr val="tx1"/>
                </a:solidFill>
              </a:rPr>
              <a:t>Досягнення Проекту “Місцевий розвиток, орієнтований на громаду  ІІ фаза</a:t>
            </a:r>
            <a:r>
              <a:rPr lang="uk-UA" altLang="uk-UA" sz="3200" b="1" dirty="0">
                <a:solidFill>
                  <a:schemeClr val="tx1"/>
                </a:solidFill>
              </a:rPr>
              <a:t> </a:t>
            </a:r>
            <a:endParaRPr lang="ru-RU" altLang="uk-UA" sz="3200" b="1" dirty="0">
              <a:solidFill>
                <a:schemeClr val="tx1"/>
              </a:solidFill>
            </a:endParaRP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67544" y="1111250"/>
            <a:ext cx="8352928" cy="397393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algn="just">
              <a:lnSpc>
                <a:spcPct val="90000"/>
              </a:lnSpc>
              <a:buFont typeface="Wingdings" pitchFamily="2" charset="2"/>
              <a:buChar char="Ø"/>
            </a:pPr>
            <a:r>
              <a:rPr lang="uk-UA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ра</a:t>
            </a:r>
            <a:r>
              <a:rPr lang="uk-UA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Aharoni" panose="02010803020104030203" pitchFamily="2" charset="-79"/>
              </a:rPr>
              <a:t>мках </a:t>
            </a:r>
            <a:r>
              <a:rPr lang="uk-UA" b="1" dirty="0" smtClean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Aharoni" panose="02010803020104030203" pitchFamily="2" charset="-79"/>
              </a:rPr>
              <a:t>співпраці за основним компонентом</a:t>
            </a:r>
            <a:r>
              <a:rPr lang="en-US" b="1" dirty="0" smtClean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Aharoni" panose="02010803020104030203" pitchFamily="2" charset="-79"/>
              </a:rPr>
              <a:t> </a:t>
            </a:r>
            <a:r>
              <a:rPr lang="uk-UA" altLang="uk-UA" sz="1800" b="1" dirty="0" smtClean="0">
                <a:solidFill>
                  <a:srgbClr val="FFFF00"/>
                </a:solidFill>
                <a:cs typeface="Aharoni" panose="02010803020104030203" pitchFamily="2" charset="-79"/>
              </a:rPr>
              <a:t>загальна </a:t>
            </a:r>
            <a:r>
              <a:rPr lang="uk-UA" altLang="uk-UA" sz="1800" b="1" dirty="0">
                <a:solidFill>
                  <a:srgbClr val="FFFF00"/>
                </a:solidFill>
                <a:cs typeface="Aharoni" panose="02010803020104030203" pitchFamily="2" charset="-79"/>
              </a:rPr>
              <a:t>кількість набувачів “вигоди” від реалізованих мікропроектів перевищила </a:t>
            </a:r>
            <a:r>
              <a:rPr lang="uk-UA" altLang="uk-UA" sz="1800" b="1" dirty="0" smtClean="0">
                <a:solidFill>
                  <a:srgbClr val="FFFF00"/>
                </a:solidFill>
                <a:cs typeface="Aharoni" panose="02010803020104030203" pitchFamily="2" charset="-79"/>
              </a:rPr>
              <a:t>   25 </a:t>
            </a:r>
            <a:r>
              <a:rPr lang="uk-UA" altLang="uk-UA" sz="1800" b="1" dirty="0">
                <a:solidFill>
                  <a:srgbClr val="FFFF00"/>
                </a:solidFill>
                <a:cs typeface="Aharoni" panose="02010803020104030203" pitchFamily="2" charset="-79"/>
              </a:rPr>
              <a:t>тис. сільських мешканців.</a:t>
            </a:r>
          </a:p>
          <a:p>
            <a:pPr algn="just">
              <a:spcAft>
                <a:spcPts val="1000"/>
              </a:spcAft>
            </a:pPr>
            <a:r>
              <a:rPr lang="uk-UA" b="1" dirty="0" smtClean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рамках співпраці з </a:t>
            </a:r>
            <a:r>
              <a:rPr lang="uk-UA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ЧНТУ за підтримки проекту проведено 2 всеукраїнські конференції молодих учених, 1 міжнародна конференція, близько 25 студентів пройшли практику в ОПВ, започатковано діяльність дебатного клубу  з проблем сталого розвитку, впроваджено навчальний курс «Сталий розвиток суспільства» в навчальні плани. У найближчій перспективі – відкриття ресурсного центру зі сталого розвитку в університеті.</a:t>
            </a:r>
          </a:p>
        </p:txBody>
      </p:sp>
      <p:graphicFrame>
        <p:nvGraphicFramePr>
          <p:cNvPr id="16386" name="Object 8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501471249"/>
              </p:ext>
            </p:extLst>
          </p:nvPr>
        </p:nvGraphicFramePr>
        <p:xfrm>
          <a:off x="307892" y="569194"/>
          <a:ext cx="1371600" cy="88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55" name="Picture" r:id="rId3" imgW="1371600" imgH="882000" progId="Word.Picture.8">
                  <p:embed/>
                </p:oleObj>
              </mc:Choice>
              <mc:Fallback>
                <p:oleObj name="Picture" r:id="rId3" imgW="1371600" imgH="882000" progId="Word.Picture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892" y="569194"/>
                        <a:ext cx="1371600" cy="882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 descr="Z:\All folders 2014\COMMUNICATION UNIT\LOGO_2014\undp_logo_new_eng_150dpi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89566" y="250825"/>
            <a:ext cx="504775" cy="1306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801267" y="4799815"/>
            <a:ext cx="48846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Найголовніше досягнення</a:t>
            </a:r>
            <a:r>
              <a:rPr lang="uk-UA" sz="2400" b="1" i="1" dirty="0" smtClean="0">
                <a:solidFill>
                  <a:srgbClr val="FF0000"/>
                </a:solidFill>
              </a:rPr>
              <a:t>:</a:t>
            </a:r>
            <a:endParaRPr lang="uk-UA" sz="2400" b="1" i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8964" y="5437777"/>
            <a:ext cx="49685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розуміння громадами того, що навіть власними силами </a:t>
            </a:r>
            <a:r>
              <a:rPr lang="uk-UA" sz="2000" b="1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можна</a:t>
            </a:r>
            <a:r>
              <a:rPr lang="uk-UA" sz="2000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змінити життя на краще, а разом дієвіше!</a:t>
            </a:r>
            <a:endParaRPr lang="ru-RU" sz="2000" dirty="0">
              <a:latin typeface="Arial Black" panose="020B0A040201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8762" y="4817328"/>
            <a:ext cx="2726278" cy="2039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715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6"/>
          <p:cNvSpPr txBox="1">
            <a:spLocks noChangeArrowheads="1"/>
          </p:cNvSpPr>
          <p:nvPr/>
        </p:nvSpPr>
        <p:spPr bwMode="auto">
          <a:xfrm>
            <a:off x="990600" y="4708301"/>
            <a:ext cx="7757864" cy="249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hangingPunct="0"/>
            <a:r>
              <a:rPr lang="uk-UA" altLang="uk-UA" sz="5400" b="1" i="1" dirty="0" smtClean="0">
                <a:solidFill>
                  <a:srgbClr val="FF0000"/>
                </a:solidFill>
                <a:latin typeface="Myriad Pro" pitchFamily="34" charset="0"/>
              </a:rPr>
              <a:t>Задуми                                                                                                                                                           </a:t>
            </a:r>
            <a:endParaRPr lang="uk-UA" altLang="uk-UA" sz="5400" b="1" i="1" dirty="0">
              <a:solidFill>
                <a:srgbClr val="FF0000"/>
              </a:solidFill>
              <a:latin typeface="Myriad Pro" pitchFamily="34" charset="0"/>
            </a:endParaRPr>
          </a:p>
          <a:p>
            <a:pPr algn="ctr" eaLnBrk="0" hangingPunct="0"/>
            <a:r>
              <a:rPr lang="uk-UA" altLang="uk-UA" sz="5400" b="1" i="1" dirty="0" smtClean="0">
                <a:solidFill>
                  <a:srgbClr val="FF0000"/>
                </a:solidFill>
                <a:latin typeface="Myriad Pro" pitchFamily="34" charset="0"/>
              </a:rPr>
              <a:t>Очікування                                                         </a:t>
            </a:r>
            <a:r>
              <a:rPr lang="uk-UA" altLang="uk-UA" sz="5400" b="1" dirty="0" smtClean="0">
                <a:solidFill>
                  <a:srgbClr val="FFFFFF"/>
                </a:solidFill>
                <a:latin typeface="Myriad Pro" pitchFamily="34" charset="0"/>
              </a:rPr>
              <a:t>                   </a:t>
            </a:r>
            <a:endParaRPr lang="uk-UA" altLang="uk-UA" sz="5400" b="1" dirty="0">
              <a:solidFill>
                <a:srgbClr val="FFFFFF"/>
              </a:solidFill>
              <a:latin typeface="Myriad Pro" pitchFamily="34" charset="0"/>
            </a:endParaRPr>
          </a:p>
          <a:p>
            <a:pPr algn="ctr" eaLnBrk="0" hangingPunct="0"/>
            <a:endParaRPr lang="en-US" altLang="uk-UA" sz="2400" b="1" dirty="0" smtClean="0">
              <a:solidFill>
                <a:srgbClr val="FFFFFF"/>
              </a:solidFill>
              <a:latin typeface="Myriad Pro" pitchFamily="34" charset="0"/>
            </a:endParaRPr>
          </a:p>
          <a:p>
            <a:pPr algn="ctr" eaLnBrk="0" hangingPunct="0"/>
            <a:r>
              <a:rPr lang="en-US" altLang="uk-UA" sz="2400" b="1" dirty="0" smtClean="0">
                <a:solidFill>
                  <a:srgbClr val="FFFFFF"/>
                </a:solidFill>
                <a:latin typeface="Myriad Pro" pitchFamily="34" charset="0"/>
              </a:rPr>
              <a:t> </a:t>
            </a:r>
          </a:p>
        </p:txBody>
      </p:sp>
      <p:sp>
        <p:nvSpPr>
          <p:cNvPr id="1028" name="Заголовок 13"/>
          <p:cNvSpPr>
            <a:spLocks noGrp="1"/>
          </p:cNvSpPr>
          <p:nvPr>
            <p:ph type="title" idx="4294967295"/>
          </p:nvPr>
        </p:nvSpPr>
        <p:spPr bwMode="auto">
          <a:xfrm>
            <a:off x="1370013" y="1367590"/>
            <a:ext cx="7378451" cy="306952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uk-UA" altLang="uk-UA" sz="2400" b="1" dirty="0">
                <a:solidFill>
                  <a:srgbClr val="FFFF00"/>
                </a:solidFill>
              </a:rPr>
              <a:t>Спільний проект </a:t>
            </a:r>
            <a:r>
              <a:rPr lang="uk-UA" altLang="uk-UA" sz="2400" b="1" dirty="0" smtClean="0">
                <a:solidFill>
                  <a:srgbClr val="FFFF00"/>
                </a:solidFill>
              </a:rPr>
              <a:t>ЄС/ПРООН в Чернігівській області </a:t>
            </a:r>
            <a:r>
              <a:rPr lang="uk-UA" altLang="uk-UA" b="1" dirty="0" smtClean="0">
                <a:solidFill>
                  <a:srgbClr val="FFFF00"/>
                </a:solidFill>
              </a:rPr>
              <a:t>МРГ-ІІІ </a:t>
            </a:r>
            <a:r>
              <a:rPr lang="uk-UA" altLang="uk-UA" sz="1600" b="1" dirty="0" smtClean="0">
                <a:solidFill>
                  <a:srgbClr val="FFFF00"/>
                </a:solidFill>
              </a:rPr>
              <a:t>стартував в жовтні 2014 року</a:t>
            </a:r>
            <a:br>
              <a:rPr lang="uk-UA" altLang="uk-UA" sz="1600" b="1" dirty="0" smtClean="0">
                <a:solidFill>
                  <a:srgbClr val="FFFF00"/>
                </a:solidFill>
              </a:rPr>
            </a:br>
            <a:r>
              <a:rPr lang="uk-UA" altLang="uk-UA" sz="1600" b="1" dirty="0">
                <a:solidFill>
                  <a:srgbClr val="FFFF00"/>
                </a:solidFill>
              </a:rPr>
              <a:t/>
            </a:r>
            <a:br>
              <a:rPr lang="uk-UA" altLang="uk-UA" sz="1600" b="1" dirty="0">
                <a:solidFill>
                  <a:srgbClr val="FFFF00"/>
                </a:solidFill>
              </a:rPr>
            </a:br>
            <a:r>
              <a:rPr lang="uk-UA" altLang="uk-UA" sz="2800" b="1" i="1" dirty="0" smtClean="0">
                <a:solidFill>
                  <a:srgbClr val="FF0000"/>
                </a:solidFill>
              </a:rPr>
              <a:t>Перші результати</a:t>
            </a:r>
            <a:r>
              <a:rPr lang="uk-UA" altLang="uk-UA" sz="2800" dirty="0">
                <a:solidFill>
                  <a:srgbClr val="FFFF00"/>
                </a:solidFill>
              </a:rPr>
              <a:t/>
            </a:r>
            <a:br>
              <a:rPr lang="uk-UA" altLang="uk-UA" sz="2800" dirty="0">
                <a:solidFill>
                  <a:srgbClr val="FFFF00"/>
                </a:solidFill>
              </a:rPr>
            </a:br>
            <a:endParaRPr lang="uk-UA" altLang="uk-UA" sz="2800" dirty="0">
              <a:solidFill>
                <a:srgbClr val="FFFF00"/>
              </a:solidFill>
            </a:endParaRPr>
          </a:p>
        </p:txBody>
      </p:sp>
      <p:graphicFrame>
        <p:nvGraphicFramePr>
          <p:cNvPr id="1026" name="Object 8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286510853"/>
              </p:ext>
            </p:extLst>
          </p:nvPr>
        </p:nvGraphicFramePr>
        <p:xfrm>
          <a:off x="398112" y="328837"/>
          <a:ext cx="1371600" cy="88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54" name="Picture" r:id="rId4" imgW="1371600" imgH="882000" progId="Word.Picture.8">
                  <p:embed/>
                </p:oleObj>
              </mc:Choice>
              <mc:Fallback>
                <p:oleObj name="Picture" r:id="rId4" imgW="1371600" imgH="882000" progId="Word.Picture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112" y="328837"/>
                        <a:ext cx="1371600" cy="882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9" name="Rectangle 10"/>
          <p:cNvSpPr>
            <a:spLocks noChangeArrowheads="1"/>
          </p:cNvSpPr>
          <p:nvPr/>
        </p:nvSpPr>
        <p:spPr bwMode="auto">
          <a:xfrm>
            <a:off x="990600" y="2133600"/>
            <a:ext cx="76200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endParaRPr lang="uk-UA" altLang="uk-UA" sz="4400" smtClean="0">
              <a:solidFill>
                <a:srgbClr val="FFFFFF"/>
              </a:solidFill>
            </a:endParaRPr>
          </a:p>
        </p:txBody>
      </p:sp>
      <p:pic>
        <p:nvPicPr>
          <p:cNvPr id="1030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7141" y="347152"/>
            <a:ext cx="914400" cy="115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Z:\All folders 2014\COMMUNICATION UNIT\LOGO_2014\undp_logo_new_eng_150dpi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725755" y="190479"/>
            <a:ext cx="504775" cy="1306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38296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7984" y="1167283"/>
            <a:ext cx="2736303" cy="184321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7044" y="2852936"/>
            <a:ext cx="2773108" cy="18002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9494" y="4427448"/>
            <a:ext cx="2682426" cy="189740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560" y="487393"/>
            <a:ext cx="1371498" cy="882364"/>
          </a:xfrm>
          <a:prstGeom prst="rect">
            <a:avLst/>
          </a:prstGeom>
        </p:spPr>
      </p:pic>
      <p:pic>
        <p:nvPicPr>
          <p:cNvPr id="10" name="Picture 4" descr="Z:\All folders 2014\COMMUNICATION UNIT\LOGO_2014\undp_logo_new_eng_150dpi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010549" y="228600"/>
            <a:ext cx="504775" cy="1306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кутник 10"/>
          <p:cNvSpPr/>
          <p:nvPr/>
        </p:nvSpPr>
        <p:spPr>
          <a:xfrm>
            <a:off x="431284" y="1797777"/>
            <a:ext cx="442874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solidFill>
                  <a:srgbClr val="FFFF00"/>
                </a:solidFill>
                <a:cs typeface="Aharoni" panose="02010803020104030203" pitchFamily="2" charset="-79"/>
              </a:rPr>
              <a:t>02.10.2014  підписано партнерську Угоду між керівниками Чернігівської області і представниками спільного Проекту ЄС/ПРООН “Місцевий розвиток, орієнтований на громаду - III”</a:t>
            </a:r>
            <a:endParaRPr lang="uk-UA" dirty="0">
              <a:solidFill>
                <a:srgbClr val="FFFF00"/>
              </a:solidFill>
              <a:cs typeface="Aharoni" panose="02010803020104030203" pitchFamily="2" charset="-79"/>
            </a:endParaRPr>
          </a:p>
        </p:txBody>
      </p:sp>
      <p:sp>
        <p:nvSpPr>
          <p:cNvPr id="13" name="Прямокутник 12"/>
          <p:cNvSpPr/>
          <p:nvPr/>
        </p:nvSpPr>
        <p:spPr>
          <a:xfrm>
            <a:off x="6035530" y="3052698"/>
            <a:ext cx="2898068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400" dirty="0">
                <a:solidFill>
                  <a:schemeClr val="accent6">
                    <a:lumMod val="75000"/>
                  </a:schemeClr>
                </a:solidFill>
                <a:cs typeface="Aharoni" panose="02010803020104030203" pitchFamily="2" charset="-79"/>
              </a:rPr>
              <a:t>Мікропроекти, які реалізуються у рамках МРГ, є беззаперечно важливими для нашої області. Всього з початку впровадження в області було реалізовано 77 мікропроектів на загальну суму понад 13 мільйонів гривень.</a:t>
            </a:r>
          </a:p>
        </p:txBody>
      </p:sp>
      <p:sp>
        <p:nvSpPr>
          <p:cNvPr id="14" name="Прямокутник 13"/>
          <p:cNvSpPr/>
          <p:nvPr/>
        </p:nvSpPr>
        <p:spPr>
          <a:xfrm>
            <a:off x="4211960" y="4769409"/>
            <a:ext cx="441246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400" dirty="0">
                <a:solidFill>
                  <a:schemeClr val="accent6">
                    <a:lumMod val="75000"/>
                  </a:schemeClr>
                </a:solidFill>
                <a:cs typeface="Aharoni" panose="02010803020104030203" pitchFamily="2" charset="-79"/>
              </a:rPr>
              <a:t>Реалізація цього проекту продемонструвала зацікавленість більшості громад та місцевої влади, </a:t>
            </a:r>
            <a:r>
              <a:rPr lang="uk-UA" sz="1400" dirty="0" smtClean="0">
                <a:solidFill>
                  <a:schemeClr val="accent6">
                    <a:lumMod val="75000"/>
                  </a:schemeClr>
                </a:solidFill>
                <a:cs typeface="Aharoni" panose="02010803020104030203" pitchFamily="2" charset="-79"/>
              </a:rPr>
              <a:t>активізувала </a:t>
            </a:r>
            <a:r>
              <a:rPr lang="uk-UA" sz="1400" dirty="0">
                <a:solidFill>
                  <a:schemeClr val="accent6">
                    <a:lumMod val="75000"/>
                  </a:schemeClr>
                </a:solidFill>
                <a:cs typeface="Aharoni" panose="02010803020104030203" pitchFamily="2" charset="-79"/>
              </a:rPr>
              <a:t>використання нових підходів для мобілізації громад, дало можливість забезпечити </a:t>
            </a:r>
            <a:r>
              <a:rPr lang="uk-UA" sz="1400" dirty="0" smtClean="0">
                <a:solidFill>
                  <a:schemeClr val="accent6">
                    <a:lumMod val="75000"/>
                  </a:schemeClr>
                </a:solidFill>
                <a:cs typeface="Aharoni" panose="02010803020104030203" pitchFamily="2" charset="-79"/>
              </a:rPr>
              <a:t>співфінасування </a:t>
            </a:r>
            <a:r>
              <a:rPr lang="uk-UA" sz="1400" dirty="0">
                <a:solidFill>
                  <a:schemeClr val="accent6">
                    <a:lumMod val="75000"/>
                  </a:schemeClr>
                </a:solidFill>
                <a:cs typeface="Aharoni" panose="02010803020104030203" pitchFamily="2" charset="-79"/>
              </a:rPr>
              <a:t>та впровадження місцевих </a:t>
            </a:r>
            <a:r>
              <a:rPr lang="uk-UA" sz="1400" dirty="0" smtClean="0">
                <a:solidFill>
                  <a:schemeClr val="accent6">
                    <a:lumMod val="75000"/>
                  </a:schemeClr>
                </a:solidFill>
                <a:cs typeface="Aharoni" panose="02010803020104030203" pitchFamily="2" charset="-79"/>
              </a:rPr>
              <a:t>ініціатив</a:t>
            </a:r>
            <a:endParaRPr lang="uk-UA" sz="1400" dirty="0">
              <a:solidFill>
                <a:schemeClr val="accent6">
                  <a:lumMod val="75000"/>
                </a:schemeClr>
              </a:solidFill>
              <a:cs typeface="Aharoni" panose="02010803020104030203" pitchFamily="2" charset="-79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363646" y="6104266"/>
            <a:ext cx="44134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400" b="1" dirty="0" smtClean="0">
                <a:solidFill>
                  <a:schemeClr val="accent5"/>
                </a:solidFill>
              </a:rPr>
              <a:t>В.о. голови Чернігівської облдержадміністрації</a:t>
            </a:r>
          </a:p>
          <a:p>
            <a:r>
              <a:rPr lang="uk-UA" sz="1400" b="1" dirty="0" smtClean="0">
                <a:solidFill>
                  <a:schemeClr val="accent5"/>
                </a:solidFill>
              </a:rPr>
              <a:t>Сергій Журман          02.10. 2014    </a:t>
            </a:r>
            <a:endParaRPr lang="uk-UA" sz="1400" b="1" dirty="0">
              <a:solidFill>
                <a:schemeClr val="accent5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657134" y="528149"/>
            <a:ext cx="50241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b="1" dirty="0" smtClean="0">
                <a:latin typeface="+mj-lt"/>
              </a:rPr>
              <a:t>ПАРТНЕРСТВО</a:t>
            </a:r>
            <a:r>
              <a:rPr lang="uk-UA" dirty="0" smtClean="0"/>
              <a:t>                   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39326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601153"/>
            <a:ext cx="1371498" cy="882364"/>
          </a:xfrm>
          <a:prstGeom prst="rect">
            <a:avLst/>
          </a:prstGeom>
        </p:spPr>
      </p:pic>
      <p:pic>
        <p:nvPicPr>
          <p:cNvPr id="5" name="Picture 4" descr="Z:\All folders 2014\COMMUNICATION UNIT\LOGO_2014\undp_logo_new_eng_150dp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10549" y="228600"/>
            <a:ext cx="504775" cy="1306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Місце для вмісту 7"/>
          <p:cNvPicPr>
            <a:picLocks noGrp="1" noChangeAspect="1"/>
          </p:cNvPicPr>
          <p:nvPr>
            <p:ph/>
          </p:nvPr>
        </p:nvPicPr>
        <p:blipFill>
          <a:blip r:embed="rId4"/>
          <a:stretch>
            <a:fillRect/>
          </a:stretch>
        </p:blipFill>
        <p:spPr>
          <a:xfrm>
            <a:off x="357064" y="1570220"/>
            <a:ext cx="3895682" cy="53649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12329" y="775631"/>
            <a:ext cx="61416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/>
              <a:t>ПІДТРИМКА ЕКОНОМІЧНИХ ІНІЦІАТИВ В</a:t>
            </a:r>
          </a:p>
          <a:p>
            <a:pPr algn="ctr"/>
            <a:r>
              <a:rPr lang="ru-RU" sz="2000" b="1" dirty="0" smtClean="0"/>
              <a:t>СІЛЬСЬКІЙ МІСЦЕВОСТІ (</a:t>
            </a:r>
            <a:r>
              <a:rPr lang="en-US" sz="2000" b="1" dirty="0" smtClean="0"/>
              <a:t>RURAL COMPONENT)</a:t>
            </a:r>
            <a:endParaRPr lang="uk-UA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598407" y="1654170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в</a:t>
            </a:r>
            <a:r>
              <a:rPr lang="uk-UA" dirty="0" smtClean="0"/>
              <a:t>ідібрано </a:t>
            </a:r>
            <a:r>
              <a:rPr lang="en-US" smtClean="0"/>
              <a:t>5 </a:t>
            </a:r>
            <a:r>
              <a:rPr lang="uk-UA" smtClean="0"/>
              <a:t>районів</a:t>
            </a:r>
            <a:endParaRPr lang="uk-UA" dirty="0"/>
          </a:p>
        </p:txBody>
      </p:sp>
      <p:sp>
        <p:nvSpPr>
          <p:cNvPr id="10" name="Прямокутник 9"/>
          <p:cNvSpPr/>
          <p:nvPr/>
        </p:nvSpPr>
        <p:spPr>
          <a:xfrm>
            <a:off x="728956" y="2420888"/>
            <a:ext cx="2042844" cy="175432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>
              <a:buFont typeface="+mj-lt"/>
              <a:buAutoNum type="arabicPeriod"/>
            </a:pPr>
            <a:r>
              <a:rPr lang="uk-UA" dirty="0">
                <a:solidFill>
                  <a:srgbClr val="000000"/>
                </a:solidFill>
                <a:latin typeface="tahoma" panose="020B0604030504040204" pitchFamily="34" charset="0"/>
              </a:rPr>
              <a:t> </a:t>
            </a:r>
            <a:r>
              <a:rPr lang="uk-UA" dirty="0" smtClean="0">
                <a:solidFill>
                  <a:srgbClr val="000000"/>
                </a:solidFill>
                <a:latin typeface="tahoma" panose="020B0604030504040204" pitchFamily="34" charset="0"/>
              </a:rPr>
              <a:t>Бахмацький</a:t>
            </a:r>
          </a:p>
          <a:p>
            <a:pPr algn="just">
              <a:buFont typeface="+mj-lt"/>
              <a:buAutoNum type="arabicPeriod"/>
            </a:pPr>
            <a:r>
              <a:rPr lang="uk-UA" dirty="0">
                <a:solidFill>
                  <a:srgbClr val="000000"/>
                </a:solidFill>
                <a:latin typeface="tahoma" panose="020B0604030504040204" pitchFamily="34" charset="0"/>
              </a:rPr>
              <a:t> </a:t>
            </a:r>
            <a:r>
              <a:rPr lang="uk-UA" dirty="0" smtClean="0">
                <a:solidFill>
                  <a:srgbClr val="000000"/>
                </a:solidFill>
                <a:latin typeface="tahoma" panose="020B0604030504040204" pitchFamily="34" charset="0"/>
              </a:rPr>
              <a:t>Бобровицький</a:t>
            </a:r>
          </a:p>
          <a:p>
            <a:pPr algn="just">
              <a:buFont typeface="+mj-lt"/>
              <a:buAutoNum type="arabicPeriod"/>
            </a:pPr>
            <a:r>
              <a:rPr lang="uk-UA" dirty="0" smtClean="0">
                <a:solidFill>
                  <a:srgbClr val="000000"/>
                </a:solidFill>
                <a:latin typeface="tahoma" panose="020B0604030504040204" pitchFamily="34" charset="0"/>
              </a:rPr>
              <a:t> Городнянський</a:t>
            </a:r>
          </a:p>
          <a:p>
            <a:pPr algn="just">
              <a:buFont typeface="+mj-lt"/>
              <a:buAutoNum type="arabicPeriod"/>
            </a:pPr>
            <a:r>
              <a:rPr lang="uk-UA" dirty="0" smtClean="0">
                <a:solidFill>
                  <a:srgbClr val="000000"/>
                </a:solidFill>
                <a:latin typeface="tahoma" panose="020B0604030504040204" pitchFamily="34" charset="0"/>
              </a:rPr>
              <a:t> Срібнянський</a:t>
            </a:r>
          </a:p>
          <a:p>
            <a:pPr algn="just"/>
            <a:endParaRPr lang="uk-UA" b="0" i="0" dirty="0" smtClean="0">
              <a:solidFill>
                <a:srgbClr val="000000"/>
              </a:solidFill>
              <a:effectLst/>
              <a:latin typeface="tahoma" panose="020B0604030504040204" pitchFamily="34" charset="0"/>
            </a:endParaRPr>
          </a:p>
          <a:p>
            <a:pPr algn="just"/>
            <a:endParaRPr lang="uk-UA" b="0" i="0" dirty="0">
              <a:solidFill>
                <a:srgbClr val="000000"/>
              </a:solidFill>
              <a:effectLst/>
              <a:latin typeface="tahoma" panose="020B0604030504040204" pitchFamily="34" charset="0"/>
            </a:endParaRPr>
          </a:p>
        </p:txBody>
      </p:sp>
      <p:sp>
        <p:nvSpPr>
          <p:cNvPr id="12" name="Права фігурна дужка 11"/>
          <p:cNvSpPr/>
          <p:nvPr/>
        </p:nvSpPr>
        <p:spPr>
          <a:xfrm>
            <a:off x="2555776" y="2564904"/>
            <a:ext cx="432048" cy="151216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Стрілка вправо 12"/>
          <p:cNvSpPr/>
          <p:nvPr/>
        </p:nvSpPr>
        <p:spPr>
          <a:xfrm>
            <a:off x="2771800" y="3118031"/>
            <a:ext cx="432048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TextBox 13"/>
          <p:cNvSpPr txBox="1"/>
          <p:nvPr/>
        </p:nvSpPr>
        <p:spPr>
          <a:xfrm>
            <a:off x="3279946" y="3118031"/>
            <a:ext cx="2444182" cy="646331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16 сільських громад</a:t>
            </a:r>
          </a:p>
          <a:p>
            <a:pPr algn="ctr"/>
            <a:r>
              <a:rPr lang="uk-UA" dirty="0" smtClean="0"/>
              <a:t>18 резервних</a:t>
            </a:r>
            <a:endParaRPr lang="uk-UA" dirty="0"/>
          </a:p>
        </p:txBody>
      </p:sp>
      <p:sp>
        <p:nvSpPr>
          <p:cNvPr id="15" name="TextBox 14"/>
          <p:cNvSpPr txBox="1"/>
          <p:nvPr/>
        </p:nvSpPr>
        <p:spPr>
          <a:xfrm>
            <a:off x="6093999" y="2458287"/>
            <a:ext cx="1916550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uk-UA" dirty="0">
                <a:solidFill>
                  <a:schemeClr val="bg1"/>
                </a:solidFill>
              </a:rPr>
              <a:t>1</a:t>
            </a:r>
            <a:r>
              <a:rPr lang="uk-UA" dirty="0" smtClean="0">
                <a:solidFill>
                  <a:schemeClr val="bg1"/>
                </a:solidFill>
              </a:rPr>
              <a:t>. Семенівський</a:t>
            </a: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7815" y="2097430"/>
            <a:ext cx="3073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ОСНОВНИЙ КОМПОНЕНТ</a:t>
            </a:r>
            <a:endParaRPr lang="uk-UA" dirty="0"/>
          </a:p>
        </p:txBody>
      </p:sp>
      <p:sp>
        <p:nvSpPr>
          <p:cNvPr id="17" name="TextBox 16"/>
          <p:cNvSpPr txBox="1"/>
          <p:nvPr/>
        </p:nvSpPr>
        <p:spPr>
          <a:xfrm>
            <a:off x="5157727" y="2088955"/>
            <a:ext cx="34056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СПЕЦІАЛЬНЕ ПІЛОТУВАННЯ</a:t>
            </a:r>
            <a:endParaRPr lang="uk-UA" dirty="0"/>
          </a:p>
        </p:txBody>
      </p:sp>
      <p:sp>
        <p:nvSpPr>
          <p:cNvPr id="19" name="Стрілка вниз 18"/>
          <p:cNvSpPr/>
          <p:nvPr/>
        </p:nvSpPr>
        <p:spPr>
          <a:xfrm>
            <a:off x="6872254" y="2831989"/>
            <a:ext cx="360040" cy="2904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0" name="TextBox 19"/>
          <p:cNvSpPr txBox="1"/>
          <p:nvPr/>
        </p:nvSpPr>
        <p:spPr>
          <a:xfrm>
            <a:off x="6016250" y="3118031"/>
            <a:ext cx="2804222" cy="646331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cs typeface="Aharoni" panose="02010803020104030203" pitchFamily="2" charset="-79"/>
              </a:rPr>
              <a:t>Асоціація ГО                  (3 сільські громади)</a:t>
            </a:r>
            <a:endParaRPr lang="uk-UA" dirty="0">
              <a:cs typeface="Aharoni" panose="02010803020104030203" pitchFamily="2" charset="-79"/>
            </a:endParaRPr>
          </a:p>
        </p:txBody>
      </p:sp>
      <p:sp>
        <p:nvSpPr>
          <p:cNvPr id="21" name="Округлена прямокутна виноска 20"/>
          <p:cNvSpPr/>
          <p:nvPr/>
        </p:nvSpPr>
        <p:spPr>
          <a:xfrm>
            <a:off x="5157727" y="4024498"/>
            <a:ext cx="1314195" cy="612648"/>
          </a:xfrm>
          <a:prstGeom prst="wedgeRoundRectCallout">
            <a:avLst>
              <a:gd name="adj1" fmla="val -127076"/>
              <a:gd name="adj2" fmla="val 10094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Завдання</a:t>
            </a:r>
            <a:endParaRPr lang="uk-UA" dirty="0"/>
          </a:p>
        </p:txBody>
      </p:sp>
      <p:sp>
        <p:nvSpPr>
          <p:cNvPr id="23" name="Округлений прямокутник 22"/>
          <p:cNvSpPr/>
          <p:nvPr/>
        </p:nvSpPr>
        <p:spPr>
          <a:xfrm>
            <a:off x="728956" y="4383396"/>
            <a:ext cx="3410996" cy="19042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dirty="0" smtClean="0"/>
              <a:t>Розбудова спроможностей місцевих сільських громад та місцевої влади  в Чернігівській області  у впровадженні місцевого розвитку, орієнтованого на громаду,</a:t>
            </a:r>
            <a:r>
              <a:rPr lang="ru-RU" sz="1200" dirty="0"/>
              <a:t> </a:t>
            </a:r>
            <a:r>
              <a:rPr lang="uk-UA" sz="1200" dirty="0" smtClean="0"/>
              <a:t>сприяння</a:t>
            </a:r>
            <a:r>
              <a:rPr lang="ru-RU" sz="1200" dirty="0" smtClean="0"/>
              <a:t> </a:t>
            </a:r>
            <a:r>
              <a:rPr lang="uk-UA" sz="1200" dirty="0" smtClean="0"/>
              <a:t>поступу</a:t>
            </a:r>
            <a:r>
              <a:rPr lang="ru-RU" sz="1200" dirty="0" smtClean="0"/>
              <a:t> </a:t>
            </a:r>
            <a:r>
              <a:rPr lang="uk-UA" sz="1200" dirty="0" smtClean="0"/>
              <a:t>децентралізації</a:t>
            </a:r>
            <a:r>
              <a:rPr lang="ru-RU" sz="1200" dirty="0" smtClean="0"/>
              <a:t> </a:t>
            </a:r>
            <a:r>
              <a:rPr lang="ru-RU" sz="1200" dirty="0"/>
              <a:t>та </a:t>
            </a:r>
            <a:r>
              <a:rPr lang="uk-UA" sz="1200" dirty="0" smtClean="0"/>
              <a:t>регіонального</a:t>
            </a:r>
            <a:r>
              <a:rPr lang="ru-RU" sz="1200" dirty="0" smtClean="0"/>
              <a:t> </a:t>
            </a:r>
            <a:r>
              <a:rPr lang="uk-UA" sz="1200" dirty="0" smtClean="0"/>
              <a:t>розвитку </a:t>
            </a:r>
            <a:endParaRPr lang="uk-UA" sz="1200" dirty="0"/>
          </a:p>
        </p:txBody>
      </p:sp>
      <p:sp>
        <p:nvSpPr>
          <p:cNvPr id="2" name="Вигнута вліво стрілка 1"/>
          <p:cNvSpPr/>
          <p:nvPr/>
        </p:nvSpPr>
        <p:spPr>
          <a:xfrm>
            <a:off x="4139952" y="3764362"/>
            <a:ext cx="792088" cy="619034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3" name="Вигнута вправо стрілка 2"/>
          <p:cNvSpPr/>
          <p:nvPr/>
        </p:nvSpPr>
        <p:spPr>
          <a:xfrm>
            <a:off x="6485236" y="3802752"/>
            <a:ext cx="1004462" cy="580643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6" name="Стрілка вправо 5"/>
          <p:cNvSpPr/>
          <p:nvPr/>
        </p:nvSpPr>
        <p:spPr>
          <a:xfrm>
            <a:off x="4252746" y="5157192"/>
            <a:ext cx="904981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Овал 10"/>
          <p:cNvSpPr/>
          <p:nvPr/>
        </p:nvSpPr>
        <p:spPr>
          <a:xfrm>
            <a:off x="5157727" y="4858891"/>
            <a:ext cx="1490464" cy="1390334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FF0000"/>
                </a:solidFill>
                <a:cs typeface="Aharoni" panose="02010803020104030203" pitchFamily="2" charset="-79"/>
              </a:rPr>
              <a:t>25 </a:t>
            </a:r>
            <a:r>
              <a:rPr lang="uk-UA" sz="1400" b="1" dirty="0" smtClean="0">
                <a:solidFill>
                  <a:srgbClr val="FF0000"/>
                </a:solidFill>
                <a:cs typeface="Aharoni" panose="02010803020104030203" pitchFamily="2" charset="-79"/>
              </a:rPr>
              <a:t>мікропроектів</a:t>
            </a:r>
            <a:endParaRPr lang="uk-UA" sz="1400" b="1" dirty="0">
              <a:solidFill>
                <a:srgbClr val="FF0000"/>
              </a:solidFill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23235000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476672"/>
            <a:ext cx="1371719" cy="883997"/>
          </a:xfrm>
          <a:prstGeom prst="rect">
            <a:avLst/>
          </a:prstGeom>
        </p:spPr>
      </p:pic>
      <p:pic>
        <p:nvPicPr>
          <p:cNvPr id="4" name="Picture 4" descr="Z:\All folders 2014\COMMUNICATION UNIT\LOGO_2014\undp_logo_new_eng_150dp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10549" y="228600"/>
            <a:ext cx="504775" cy="1306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2019908" y="476672"/>
            <a:ext cx="580800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dirty="0">
                <a:solidFill>
                  <a:srgbClr val="FFFF00"/>
                </a:solidFill>
                <a:latin typeface="Century Gothic" panose="020B0502020202020204" pitchFamily="34" charset="0"/>
              </a:rPr>
              <a:t>Компонент з розвитку </a:t>
            </a:r>
            <a:r>
              <a:rPr lang="uk-UA" sz="3200" b="1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міст</a:t>
            </a:r>
          </a:p>
          <a:p>
            <a:pPr algn="ctr"/>
            <a:r>
              <a:rPr lang="uk-UA" sz="3200" b="1" i="0" dirty="0" smtClean="0">
                <a:solidFill>
                  <a:srgbClr val="FFFF00"/>
                </a:solidFill>
                <a:effectLst/>
                <a:latin typeface="Century Gothic" panose="020B0502020202020204" pitchFamily="34" charset="0"/>
              </a:rPr>
              <a:t>(</a:t>
            </a:r>
            <a:r>
              <a:rPr lang="en-US" sz="3200" b="1" i="0" dirty="0" smtClean="0">
                <a:solidFill>
                  <a:srgbClr val="FFFF00"/>
                </a:solidFill>
                <a:effectLst/>
                <a:latin typeface="Century Gothic" panose="020B0502020202020204" pitchFamily="34" charset="0"/>
              </a:rPr>
              <a:t>Urban Component)</a:t>
            </a:r>
            <a:endParaRPr lang="uk-UA" sz="3200" b="1" i="0" dirty="0">
              <a:solidFill>
                <a:srgbClr val="FFFF00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1225411" y="1583214"/>
            <a:ext cx="1925298" cy="6216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accent2">
                    <a:lumMod val="75000"/>
                  </a:schemeClr>
                </a:solidFill>
              </a:rPr>
              <a:t>ПРОБЛЕМА</a:t>
            </a:r>
            <a:endParaRPr lang="uk-UA" sz="1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5292080" y="1628800"/>
            <a:ext cx="2511765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accent2">
                    <a:lumMod val="75000"/>
                  </a:schemeClr>
                </a:solidFill>
              </a:rPr>
              <a:t>ВИРІШЕННЯ</a:t>
            </a:r>
            <a:endParaRPr lang="uk-UA" sz="1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Округлений прямокутник 7"/>
          <p:cNvSpPr/>
          <p:nvPr/>
        </p:nvSpPr>
        <p:spPr>
          <a:xfrm>
            <a:off x="539552" y="2427409"/>
            <a:ext cx="3240359" cy="14783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Округлений прямокутник 9"/>
          <p:cNvSpPr/>
          <p:nvPr/>
        </p:nvSpPr>
        <p:spPr>
          <a:xfrm>
            <a:off x="539552" y="2420888"/>
            <a:ext cx="3240359" cy="14783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dirty="0" smtClean="0">
                <a:solidFill>
                  <a:schemeClr val="tx1"/>
                </a:solidFill>
              </a:rPr>
              <a:t>Збитковість комунальних підприємств, що надають послуги з утримання житлових будинків, низький рівень якості  послуг, які ними надаються</a:t>
            </a:r>
            <a:endParaRPr lang="uk-UA" sz="1400" dirty="0">
              <a:solidFill>
                <a:schemeClr val="tx1"/>
              </a:solidFill>
            </a:endParaRPr>
          </a:p>
        </p:txBody>
      </p:sp>
      <p:sp>
        <p:nvSpPr>
          <p:cNvPr id="11" name="Округлений прямокутник 10"/>
          <p:cNvSpPr/>
          <p:nvPr/>
        </p:nvSpPr>
        <p:spPr>
          <a:xfrm>
            <a:off x="4927782" y="2427409"/>
            <a:ext cx="3240359" cy="14783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C</a:t>
            </a:r>
            <a:r>
              <a:rPr lang="uk-UA" sz="1400" dirty="0" smtClean="0">
                <a:solidFill>
                  <a:schemeClr val="tx1"/>
                </a:solidFill>
              </a:rPr>
              <a:t>творення конкурентного середовища на ринку утримання житлового фонду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uk-UA" sz="1400" dirty="0" smtClean="0">
                <a:solidFill>
                  <a:schemeClr val="tx1"/>
                </a:solidFill>
              </a:rPr>
              <a:t>та </a:t>
            </a:r>
            <a:r>
              <a:rPr lang="uk-UA" sz="1400" dirty="0">
                <a:solidFill>
                  <a:schemeClr val="tx1"/>
                </a:solidFill>
              </a:rPr>
              <a:t>забезпечення подальшого реформування </a:t>
            </a:r>
            <a:r>
              <a:rPr lang="uk-UA" sz="1400" dirty="0" smtClean="0">
                <a:solidFill>
                  <a:schemeClr val="tx1"/>
                </a:solidFill>
              </a:rPr>
              <a:t>галузі, впровадження заходів підвищення енергоефективності</a:t>
            </a:r>
            <a:endParaRPr lang="uk-UA" sz="1400" dirty="0">
              <a:solidFill>
                <a:schemeClr val="tx1"/>
              </a:solidFill>
            </a:endParaRP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 </a:t>
            </a:r>
            <a:endParaRPr lang="uk-UA" sz="1400" dirty="0">
              <a:solidFill>
                <a:schemeClr val="tx1"/>
              </a:solidFill>
            </a:endParaRPr>
          </a:p>
        </p:txBody>
      </p:sp>
      <p:sp>
        <p:nvSpPr>
          <p:cNvPr id="5" name="Стрілка вниз 4"/>
          <p:cNvSpPr/>
          <p:nvPr/>
        </p:nvSpPr>
        <p:spPr>
          <a:xfrm>
            <a:off x="2019908" y="2204864"/>
            <a:ext cx="391852" cy="216024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Стрілка вниз 12"/>
          <p:cNvSpPr/>
          <p:nvPr/>
        </p:nvSpPr>
        <p:spPr>
          <a:xfrm>
            <a:off x="6352035" y="2201894"/>
            <a:ext cx="391852" cy="216024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Стрілка вправо 8"/>
          <p:cNvSpPr/>
          <p:nvPr/>
        </p:nvSpPr>
        <p:spPr>
          <a:xfrm>
            <a:off x="3151798" y="1768060"/>
            <a:ext cx="2158814" cy="301549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aphicFrame>
        <p:nvGraphicFramePr>
          <p:cNvPr id="14" name="Діагра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9592114"/>
              </p:ext>
            </p:extLst>
          </p:nvPr>
        </p:nvGraphicFramePr>
        <p:xfrm>
          <a:off x="2171887" y="390575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344876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403"/>
          <p:cNvSpPr txBox="1">
            <a:spLocks noChangeArrowheads="1"/>
          </p:cNvSpPr>
          <p:nvPr/>
        </p:nvSpPr>
        <p:spPr bwMode="auto">
          <a:xfrm>
            <a:off x="152400" y="762000"/>
            <a:ext cx="8839200" cy="4712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0" rIns="0" bIns="0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ru-RU" altLang="en-US" sz="800" dirty="0">
              <a:solidFill>
                <a:srgbClr val="003399"/>
              </a:solidFill>
              <a:latin typeface="Arial" panose="020B0604020202020204" pitchFamily="34" charset="0"/>
            </a:endParaRPr>
          </a:p>
          <a:p>
            <a:pPr>
              <a:spcBef>
                <a:spcPct val="30000"/>
              </a:spcBef>
              <a:buFontTx/>
              <a:buNone/>
            </a:pPr>
            <a:r>
              <a:rPr lang="ru-RU" altLang="en-US" sz="1400" dirty="0">
                <a:solidFill>
                  <a:srgbClr val="003399"/>
                </a:solidFill>
                <a:latin typeface="Arial" panose="020B0604020202020204" pitchFamily="34" charset="0"/>
              </a:rPr>
              <a:t>             ЦИВІЛЬНИЙ КОДЕКС УКРАЇНИ</a:t>
            </a:r>
          </a:p>
          <a:p>
            <a:pPr>
              <a:spcBef>
                <a:spcPct val="50000"/>
              </a:spcBef>
              <a:buFontTx/>
              <a:buNone/>
            </a:pPr>
            <a:endParaRPr lang="ru-RU" altLang="en-US" sz="800" dirty="0">
              <a:solidFill>
                <a:srgbClr val="800000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uk-UA" altLang="en-US" sz="1400" b="0" i="1" dirty="0">
                <a:solidFill>
                  <a:srgbClr val="800000"/>
                </a:solidFill>
                <a:latin typeface="Arial" panose="020B0604020202020204" pitchFamily="34" charset="0"/>
              </a:rPr>
              <a:t>      </a:t>
            </a:r>
            <a:r>
              <a:rPr lang="uk-UA" altLang="en-US" sz="1400" b="0" i="1" dirty="0" smtClean="0">
                <a:solidFill>
                  <a:srgbClr val="800000"/>
                </a:solidFill>
                <a:latin typeface="Arial" panose="020B0604020202020204" pitchFamily="34" charset="0"/>
              </a:rPr>
              <a:t>Стаття </a:t>
            </a:r>
            <a:r>
              <a:rPr lang="en-US" altLang="en-US" sz="1400" b="0" i="1" dirty="0" smtClean="0">
                <a:solidFill>
                  <a:srgbClr val="800000"/>
                </a:solidFill>
                <a:latin typeface="Arial" panose="020B0604020202020204" pitchFamily="34" charset="0"/>
              </a:rPr>
              <a:t>382</a:t>
            </a:r>
            <a:r>
              <a:rPr lang="en-US" altLang="en-US" sz="1400" b="0" i="1" dirty="0">
                <a:solidFill>
                  <a:srgbClr val="800000"/>
                </a:solidFill>
                <a:latin typeface="Arial" panose="020B0604020202020204" pitchFamily="34" charset="0"/>
              </a:rPr>
              <a:t>.</a:t>
            </a:r>
            <a:r>
              <a:rPr lang="en-US" altLang="en-US" sz="1600" dirty="0">
                <a:latin typeface="Arial" panose="020B0604020202020204" pitchFamily="34" charset="0"/>
              </a:rPr>
              <a:t> </a:t>
            </a:r>
            <a:r>
              <a:rPr lang="uk-UA" altLang="en-US" sz="1600" dirty="0">
                <a:latin typeface="Arial" panose="020B0604020202020204" pitchFamily="34" charset="0"/>
              </a:rPr>
              <a:t> </a:t>
            </a:r>
            <a:r>
              <a:rPr lang="uk-UA" altLang="en-US" sz="1600" dirty="0" smtClean="0">
                <a:solidFill>
                  <a:srgbClr val="800000"/>
                </a:solidFill>
                <a:latin typeface="Arial" panose="020B0604020202020204" pitchFamily="34" charset="0"/>
              </a:rPr>
              <a:t>Квартира  як  об'єкт  права  власності</a:t>
            </a:r>
            <a:r>
              <a:rPr lang="uk-UA" altLang="en-US" sz="1600" dirty="0" smtClean="0">
                <a:latin typeface="Arial" panose="020B0604020202020204" pitchFamily="34" charset="0"/>
              </a:rPr>
              <a:t> </a:t>
            </a:r>
            <a:br>
              <a:rPr lang="uk-UA" altLang="en-US" sz="1600" dirty="0" smtClean="0">
                <a:latin typeface="Arial" panose="020B0604020202020204" pitchFamily="34" charset="0"/>
              </a:rPr>
            </a:br>
            <a:endParaRPr lang="uk-UA" altLang="en-US" sz="800" dirty="0" smtClean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uk-UA" altLang="en-US" sz="1400" b="0" dirty="0" smtClean="0">
                <a:solidFill>
                  <a:srgbClr val="990000"/>
                </a:solidFill>
                <a:latin typeface="Arial" panose="020B0604020202020204" pitchFamily="34" charset="0"/>
              </a:rPr>
              <a:t>1.</a:t>
            </a:r>
            <a:r>
              <a:rPr lang="uk-UA" altLang="en-US" sz="1400" dirty="0" smtClean="0">
                <a:solidFill>
                  <a:srgbClr val="000066"/>
                </a:solidFill>
                <a:latin typeface="Arial" panose="020B0604020202020204" pitchFamily="34" charset="0"/>
              </a:rPr>
              <a:t>   </a:t>
            </a:r>
            <a:r>
              <a:rPr lang="uk-UA" altLang="en-US" sz="1600" b="0" dirty="0" smtClean="0">
                <a:solidFill>
                  <a:schemeClr val="bg1"/>
                </a:solidFill>
                <a:latin typeface="Arial" panose="020B0604020202020204" pitchFamily="34" charset="0"/>
              </a:rPr>
              <a:t>Квартирою є ізольоване помешкання в житловому будинку, призначене та придатне  для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uk-UA" altLang="en-US" sz="1600" b="0" dirty="0" smtClean="0">
                <a:solidFill>
                  <a:schemeClr val="bg1"/>
                </a:solidFill>
                <a:latin typeface="Arial" panose="020B0604020202020204" pitchFamily="34" charset="0"/>
              </a:rPr>
              <a:t>     постійного у ньому проживання. </a:t>
            </a:r>
            <a:br>
              <a:rPr lang="uk-UA" altLang="en-US" sz="1600" b="0" dirty="0" smtClean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uk-UA" altLang="en-US" sz="400" dirty="0" smtClean="0">
                <a:solidFill>
                  <a:schemeClr val="bg1"/>
                </a:solidFill>
                <a:latin typeface="Arial" panose="020B0604020202020204" pitchFamily="34" charset="0"/>
              </a:rPr>
              <a:t/>
            </a:r>
            <a:br>
              <a:rPr lang="uk-UA" altLang="en-US" sz="400" dirty="0" smtClean="0">
                <a:solidFill>
                  <a:schemeClr val="bg1"/>
                </a:solidFill>
                <a:latin typeface="Arial" panose="020B0604020202020204" pitchFamily="34" charset="0"/>
              </a:rPr>
            </a:br>
            <a:endParaRPr lang="uk-UA" altLang="en-US" sz="400" dirty="0" smtClean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uk-UA" altLang="en-US" sz="1400" b="0" dirty="0" smtClean="0">
                <a:solidFill>
                  <a:srgbClr val="990000"/>
                </a:solidFill>
                <a:latin typeface="Arial" panose="020B0604020202020204" pitchFamily="34" charset="0"/>
              </a:rPr>
              <a:t>2.</a:t>
            </a:r>
            <a:r>
              <a:rPr lang="uk-UA" altLang="en-US" sz="1400" dirty="0" smtClean="0">
                <a:solidFill>
                  <a:srgbClr val="000066"/>
                </a:solidFill>
                <a:latin typeface="Arial" panose="020B0604020202020204" pitchFamily="34" charset="0"/>
              </a:rPr>
              <a:t>   </a:t>
            </a:r>
            <a:r>
              <a:rPr lang="uk-UA" altLang="en-US" sz="1800" b="0" dirty="0" smtClean="0">
                <a:solidFill>
                  <a:srgbClr val="C00000"/>
                </a:solidFill>
                <a:latin typeface="Arial" panose="020B0604020202020204" pitchFamily="34" charset="0"/>
              </a:rPr>
              <a:t>Власникам  квартири </a:t>
            </a:r>
            <a:r>
              <a:rPr lang="uk-UA" altLang="en-US" sz="1800" b="0" dirty="0" smtClean="0">
                <a:solidFill>
                  <a:schemeClr val="bg1"/>
                </a:solidFill>
                <a:latin typeface="Arial" panose="020B0604020202020204" pitchFamily="34" charset="0"/>
              </a:rPr>
              <a:t>у  </a:t>
            </a:r>
            <a:r>
              <a:rPr lang="uk-UA" altLang="en-US" sz="1800" b="0" dirty="0" err="1" smtClean="0">
                <a:solidFill>
                  <a:schemeClr val="bg1"/>
                </a:solidFill>
                <a:latin typeface="Arial" panose="020B0604020202020204" pitchFamily="34" charset="0"/>
              </a:rPr>
              <a:t>дво</a:t>
            </a:r>
            <a:r>
              <a:rPr lang="uk-UA" altLang="en-US" sz="1800" b="0" dirty="0" smtClean="0">
                <a:solidFill>
                  <a:schemeClr val="bg1"/>
                </a:solidFill>
                <a:latin typeface="Arial" panose="020B0604020202020204" pitchFamily="34" charset="0"/>
              </a:rPr>
              <a:t>- або  багатоквартирному  житловому  будинку 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uk-UA" altLang="en-US" sz="1800" b="0" dirty="0" smtClean="0">
                <a:solidFill>
                  <a:schemeClr val="bg1"/>
                </a:solidFill>
                <a:latin typeface="Arial" panose="020B0604020202020204" pitchFamily="34" charset="0"/>
              </a:rPr>
              <a:t>     належать  на  праві  спільної  сумісної  власності  приміщення   загального  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uk-UA" altLang="en-US" sz="1800" b="0" dirty="0" smtClean="0">
                <a:solidFill>
                  <a:schemeClr val="bg1"/>
                </a:solidFill>
                <a:latin typeface="Arial" panose="020B0604020202020204" pitchFamily="34" charset="0"/>
              </a:rPr>
              <a:t>     користування,  опорні  конструкції  будинку,  механічне,  електричне,  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uk-UA" altLang="en-US" sz="1800" b="0" dirty="0" smtClean="0">
                <a:solidFill>
                  <a:schemeClr val="bg1"/>
                </a:solidFill>
                <a:latin typeface="Arial" panose="020B0604020202020204" pitchFamily="34" charset="0"/>
              </a:rPr>
              <a:t>     сантехнічне  та  інше   обладнання  за  межами  або  всередині  квартири,  яке  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uk-UA" altLang="en-US" sz="1800" b="0" dirty="0" smtClean="0">
                <a:solidFill>
                  <a:schemeClr val="bg1"/>
                </a:solidFill>
                <a:latin typeface="Arial" panose="020B0604020202020204" pitchFamily="34" charset="0"/>
              </a:rPr>
              <a:t>     обслуговує  більше  однієї  квартири,  а  також  споруди,  будівлі, які 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uk-UA" altLang="en-US" sz="1800" b="0" dirty="0" smtClean="0">
                <a:solidFill>
                  <a:schemeClr val="bg1"/>
                </a:solidFill>
                <a:latin typeface="Arial" panose="020B0604020202020204" pitchFamily="34" charset="0"/>
              </a:rPr>
              <a:t>     призначені  для   забезпечення   потреб  усіх  власників   квартир,  а  також  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uk-UA" altLang="en-US" sz="1800" b="0" dirty="0" smtClean="0">
                <a:solidFill>
                  <a:schemeClr val="bg1"/>
                </a:solidFill>
                <a:latin typeface="Arial" panose="020B0604020202020204" pitchFamily="34" charset="0"/>
              </a:rPr>
              <a:t>     власників  нежитлових  приміщень,  які  розташовані  в  житловому  будинку.</a:t>
            </a:r>
            <a:r>
              <a:rPr lang="uk-UA" altLang="en-US" sz="1600" dirty="0" smtClean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uk-UA" altLang="en-US" sz="1600" dirty="0" smtClean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uk-UA" altLang="en-US" sz="800" b="0" i="1" dirty="0" smtClean="0">
                <a:solidFill>
                  <a:srgbClr val="800000"/>
                </a:solidFill>
                <a:latin typeface="Arial" panose="020B0604020202020204" pitchFamily="34" charset="0"/>
              </a:rPr>
              <a:t>          </a:t>
            </a:r>
            <a:r>
              <a:rPr lang="uk-UA" altLang="en-US" sz="1400" b="0" i="1" dirty="0" smtClean="0">
                <a:solidFill>
                  <a:srgbClr val="800000"/>
                </a:solidFill>
                <a:latin typeface="Arial" panose="020B0604020202020204" pitchFamily="34" charset="0"/>
              </a:rPr>
              <a:t>Стаття 322.</a:t>
            </a:r>
            <a:r>
              <a:rPr lang="uk-UA" altLang="en-US" sz="800" dirty="0" smtClean="0">
                <a:latin typeface="Arial" panose="020B0604020202020204" pitchFamily="34" charset="0"/>
              </a:rPr>
              <a:t>   </a:t>
            </a:r>
            <a:r>
              <a:rPr lang="uk-UA" altLang="en-US" sz="1600" dirty="0" smtClean="0">
                <a:solidFill>
                  <a:srgbClr val="800000"/>
                </a:solidFill>
                <a:latin typeface="Arial" panose="020B0604020202020204" pitchFamily="34" charset="0"/>
              </a:rPr>
              <a:t>Тягар  утримання  майна </a:t>
            </a:r>
            <a:br>
              <a:rPr lang="uk-UA" altLang="en-US" sz="1600" dirty="0" smtClean="0">
                <a:solidFill>
                  <a:srgbClr val="800000"/>
                </a:solidFill>
                <a:latin typeface="Arial" panose="020B0604020202020204" pitchFamily="34" charset="0"/>
              </a:rPr>
            </a:br>
            <a:endParaRPr lang="uk-UA" altLang="en-US" sz="800" dirty="0" smtClean="0">
              <a:solidFill>
                <a:srgbClr val="800000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uk-UA" altLang="en-US" sz="1400" b="0" dirty="0" smtClean="0">
                <a:solidFill>
                  <a:srgbClr val="990000"/>
                </a:solidFill>
                <a:latin typeface="Arial" panose="020B0604020202020204" pitchFamily="34" charset="0"/>
              </a:rPr>
              <a:t>1.</a:t>
            </a:r>
            <a:r>
              <a:rPr lang="uk-UA" altLang="en-US" sz="800" b="0" dirty="0" smtClean="0">
                <a:latin typeface="Arial" panose="020B0604020202020204" pitchFamily="34" charset="0"/>
              </a:rPr>
              <a:t>     </a:t>
            </a:r>
            <a:r>
              <a:rPr lang="uk-UA" altLang="en-US" sz="1800" b="0" dirty="0" smtClean="0">
                <a:solidFill>
                  <a:schemeClr val="bg1"/>
                </a:solidFill>
                <a:latin typeface="Arial" panose="020B0604020202020204" pitchFamily="34" charset="0"/>
              </a:rPr>
              <a:t>Власник</a:t>
            </a:r>
            <a:r>
              <a:rPr lang="uk-UA" altLang="en-US" sz="1800" b="0" dirty="0" smtClean="0">
                <a:solidFill>
                  <a:srgbClr val="003399"/>
                </a:solidFill>
                <a:latin typeface="Arial" panose="020B0604020202020204" pitchFamily="34" charset="0"/>
              </a:rPr>
              <a:t> </a:t>
            </a:r>
            <a:r>
              <a:rPr lang="uk-UA" altLang="en-US" sz="1800" b="0" dirty="0" smtClean="0">
                <a:solidFill>
                  <a:schemeClr val="bg1"/>
                </a:solidFill>
                <a:latin typeface="Arial" panose="020B0604020202020204" pitchFamily="34" charset="0"/>
              </a:rPr>
              <a:t>  </a:t>
            </a:r>
            <a:r>
              <a:rPr lang="uk-UA" altLang="en-US" sz="2000" b="0" u="sng" dirty="0" smtClean="0">
                <a:solidFill>
                  <a:srgbClr val="CC0000"/>
                </a:solidFill>
                <a:latin typeface="Arial" panose="020B0604020202020204" pitchFamily="34" charset="0"/>
              </a:rPr>
              <a:t>зобов'язаний</a:t>
            </a:r>
            <a:r>
              <a:rPr lang="uk-UA" altLang="en-US" sz="2000" b="0" u="sng" dirty="0" smtClean="0">
                <a:solidFill>
                  <a:srgbClr val="003399"/>
                </a:solidFill>
                <a:latin typeface="Arial" panose="020B0604020202020204" pitchFamily="34" charset="0"/>
              </a:rPr>
              <a:t> </a:t>
            </a:r>
            <a:r>
              <a:rPr lang="uk-UA" altLang="en-US" sz="1800" b="0" dirty="0" smtClean="0">
                <a:solidFill>
                  <a:srgbClr val="003399"/>
                </a:solidFill>
                <a:latin typeface="Arial" panose="020B0604020202020204" pitchFamily="34" charset="0"/>
              </a:rPr>
              <a:t>  </a:t>
            </a:r>
            <a:r>
              <a:rPr lang="uk-UA" altLang="en-US" sz="1800" b="0" dirty="0" smtClean="0">
                <a:solidFill>
                  <a:schemeClr val="bg1"/>
                </a:solidFill>
                <a:latin typeface="Arial" panose="020B0604020202020204" pitchFamily="34" charset="0"/>
              </a:rPr>
              <a:t>утримувати   майно,       що   йому   належить,  якщо  інше   не        встановлено   договором   або   законом</a:t>
            </a:r>
            <a:r>
              <a:rPr lang="en-US" altLang="en-US" sz="1800" b="0" dirty="0" smtClean="0">
                <a:solidFill>
                  <a:schemeClr val="bg1"/>
                </a:solidFill>
                <a:latin typeface="Arial" panose="020B0604020202020204" pitchFamily="34" charset="0"/>
              </a:rPr>
              <a:t>.</a:t>
            </a:r>
            <a:endParaRPr lang="en-US" altLang="en-US" sz="1800" b="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15363" name="Picture 404" descr="Герб Україн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85800"/>
            <a:ext cx="431800" cy="5334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3175" cap="rnd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</p:pic>
      <p:sp>
        <p:nvSpPr>
          <p:cNvPr id="15364" name="Rectangle 409"/>
          <p:cNvSpPr>
            <a:spLocks noChangeArrowheads="1"/>
          </p:cNvSpPr>
          <p:nvPr/>
        </p:nvSpPr>
        <p:spPr bwMode="auto">
          <a:xfrm>
            <a:off x="381000" y="182563"/>
            <a:ext cx="853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uk-UA" altLang="en-US" sz="2000">
                <a:solidFill>
                  <a:srgbClr val="CC0000"/>
                </a:solidFill>
                <a:latin typeface="Arial" panose="020B0604020202020204" pitchFamily="34" charset="0"/>
              </a:rPr>
              <a:t>Хто є власником вашого багатоквартирного будинку?</a:t>
            </a:r>
            <a:r>
              <a:rPr lang="uk-UA" altLang="en-US" sz="2400">
                <a:solidFill>
                  <a:srgbClr val="CC0000"/>
                </a:solidFill>
                <a:latin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663797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381000" y="182563"/>
            <a:ext cx="853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uk-UA" altLang="en-US" sz="2000">
                <a:solidFill>
                  <a:srgbClr val="CC0000"/>
                </a:solidFill>
                <a:latin typeface="Arial" panose="020B0604020202020204" pitchFamily="34" charset="0"/>
              </a:rPr>
              <a:t>Хто є власником вашого багатоквартирного будинку?</a:t>
            </a:r>
            <a:r>
              <a:rPr lang="uk-UA" altLang="en-US" sz="2400">
                <a:solidFill>
                  <a:srgbClr val="CC0000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152400" y="762000"/>
            <a:ext cx="8763000" cy="470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0" rIns="0" bIns="0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uk-UA" altLang="en-US" sz="1600" dirty="0">
                <a:solidFill>
                  <a:srgbClr val="003399"/>
                </a:solidFill>
                <a:latin typeface="Arial" panose="020B0604020202020204" pitchFamily="34" charset="0"/>
              </a:rPr>
              <a:t>             </a:t>
            </a:r>
            <a:r>
              <a:rPr lang="uk-UA" altLang="en-US" sz="1400" dirty="0">
                <a:solidFill>
                  <a:srgbClr val="003399"/>
                </a:solidFill>
                <a:latin typeface="Arial" panose="020B0604020202020204" pitchFamily="34" charset="0"/>
              </a:rPr>
              <a:t>Закон України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uk-UA" altLang="en-US" sz="1600" dirty="0">
                <a:solidFill>
                  <a:srgbClr val="800000"/>
                </a:solidFill>
                <a:latin typeface="Arial" panose="020B0604020202020204" pitchFamily="34" charset="0"/>
              </a:rPr>
              <a:t>           “Про приватизацію державного житлового фонду” 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uk-UA" altLang="en-US" sz="1600" dirty="0">
                <a:solidFill>
                  <a:srgbClr val="800000"/>
                </a:solidFill>
                <a:latin typeface="Arial" panose="020B0604020202020204" pitchFamily="34" charset="0"/>
              </a:rPr>
              <a:t>           </a:t>
            </a:r>
            <a:r>
              <a:rPr lang="uk-UA" altLang="en-US" sz="1200" b="0" dirty="0">
                <a:solidFill>
                  <a:srgbClr val="800000"/>
                </a:solidFill>
                <a:latin typeface="Arial" panose="020B0604020202020204" pitchFamily="34" charset="0"/>
              </a:rPr>
              <a:t>(N 2482-XII  від 19.06.1992 р.)</a:t>
            </a:r>
          </a:p>
          <a:p>
            <a:pPr>
              <a:spcBef>
                <a:spcPct val="0"/>
              </a:spcBef>
              <a:buFontTx/>
              <a:buNone/>
            </a:pPr>
            <a:endParaRPr lang="uk-UA" altLang="en-US" sz="1200" b="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uk-UA" altLang="en-US" sz="1600" b="0" dirty="0">
                <a:latin typeface="Arial" panose="020B0604020202020204" pitchFamily="34" charset="0"/>
              </a:rPr>
              <a:t>     </a:t>
            </a:r>
            <a:r>
              <a:rPr lang="uk-UA" altLang="en-US" sz="1400" b="0" i="1" dirty="0">
                <a:solidFill>
                  <a:srgbClr val="800000"/>
                </a:solidFill>
                <a:latin typeface="Arial" panose="020B0604020202020204" pitchFamily="34" charset="0"/>
              </a:rPr>
              <a:t>Стаття 10.</a:t>
            </a:r>
            <a:r>
              <a:rPr lang="uk-UA" altLang="en-US" sz="1400" dirty="0">
                <a:solidFill>
                  <a:srgbClr val="000066"/>
                </a:solidFill>
                <a:latin typeface="Arial" panose="020B0604020202020204" pitchFamily="34" charset="0"/>
              </a:rPr>
              <a:t>   </a:t>
            </a:r>
            <a:r>
              <a:rPr lang="uk-UA" altLang="en-US" sz="1600" dirty="0">
                <a:solidFill>
                  <a:srgbClr val="800000"/>
                </a:solidFill>
                <a:latin typeface="Arial" panose="020B0604020202020204" pitchFamily="34" charset="0"/>
              </a:rPr>
              <a:t>Утримання  приватизованих  квартир  (будинків)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uk-UA" altLang="en-US" sz="800" dirty="0">
              <a:solidFill>
                <a:srgbClr val="000066"/>
              </a:solidFill>
              <a:latin typeface="Arial" panose="020B0604020202020204" pitchFamily="34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uk-UA" altLang="en-US" sz="1400" b="0" dirty="0">
                <a:solidFill>
                  <a:srgbClr val="800000"/>
                </a:solidFill>
                <a:latin typeface="Arial" panose="020B0604020202020204" pitchFamily="34" charset="0"/>
              </a:rPr>
              <a:t>п.2</a:t>
            </a:r>
            <a:r>
              <a:rPr lang="uk-UA" altLang="en-US" sz="1400" dirty="0">
                <a:solidFill>
                  <a:srgbClr val="000066"/>
                </a:solidFill>
                <a:latin typeface="Arial" panose="020B0604020202020204" pitchFamily="34" charset="0"/>
              </a:rPr>
              <a:t> </a:t>
            </a:r>
            <a:r>
              <a:rPr lang="uk-UA" altLang="en-US" sz="1600" b="0" dirty="0">
                <a:solidFill>
                  <a:srgbClr val="CC0000"/>
                </a:solidFill>
                <a:latin typeface="Arial" panose="020B0604020202020204" pitchFamily="34" charset="0"/>
              </a:rPr>
              <a:t>Власники квартир</a:t>
            </a:r>
            <a:r>
              <a:rPr lang="uk-UA" altLang="en-US" sz="1600" b="0" dirty="0">
                <a:solidFill>
                  <a:srgbClr val="000066"/>
                </a:solidFill>
                <a:latin typeface="Arial" panose="020B0604020202020204" pitchFamily="34" charset="0"/>
              </a:rPr>
              <a:t> </a:t>
            </a:r>
            <a:r>
              <a:rPr lang="uk-UA" altLang="en-US" sz="1600" b="0" dirty="0">
                <a:solidFill>
                  <a:schemeClr val="bg1"/>
                </a:solidFill>
                <a:latin typeface="Arial" panose="020B0604020202020204" pitchFamily="34" charset="0"/>
              </a:rPr>
              <a:t>багатоквартирних  будинків  є  співвласниками допоміжних приміщень будинку, технічного обладнання, елементів зовнішнього благоустрою і зобов'язані   брати  участь  у  загальних  витратах,  пов'язаних  з  утриманням  будинку  і прибудинкової  території   відповідно  до  своєї  частки  у   майні  будинку.   Допоміжні  приміщення  (</a:t>
            </a:r>
            <a:r>
              <a:rPr lang="uk-UA" altLang="en-US" sz="1600" b="0" dirty="0" err="1">
                <a:solidFill>
                  <a:schemeClr val="bg1"/>
                </a:solidFill>
                <a:latin typeface="Arial" panose="020B0604020202020204" pitchFamily="34" charset="0"/>
              </a:rPr>
              <a:t>кладовки</a:t>
            </a:r>
            <a:r>
              <a:rPr lang="uk-UA" altLang="en-US" sz="1600" b="0" dirty="0">
                <a:solidFill>
                  <a:schemeClr val="bg1"/>
                </a:solidFill>
                <a:latin typeface="Arial" panose="020B0604020202020204" pitchFamily="34" charset="0"/>
              </a:rPr>
              <a:t>,  сараї і т. ін.)  передаються  у  власність   квартиронаймачів  безоплатно  і  окремо  приватизації  не  підлягають. 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uk-UA" altLang="en-US" sz="1600" b="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uk-UA" altLang="en-US" sz="1400" b="0" dirty="0">
                <a:solidFill>
                  <a:srgbClr val="800000"/>
                </a:solidFill>
                <a:latin typeface="Arial" panose="020B0604020202020204" pitchFamily="34" charset="0"/>
              </a:rPr>
              <a:t>п.3</a:t>
            </a:r>
            <a:r>
              <a:rPr lang="uk-UA" altLang="en-US" sz="1400" dirty="0">
                <a:solidFill>
                  <a:srgbClr val="000066"/>
                </a:solidFill>
                <a:latin typeface="Arial" panose="020B0604020202020204" pitchFamily="34" charset="0"/>
              </a:rPr>
              <a:t> </a:t>
            </a:r>
            <a:r>
              <a:rPr lang="uk-UA" altLang="en-US" sz="1600" b="0" dirty="0">
                <a:solidFill>
                  <a:schemeClr val="bg1"/>
                </a:solidFill>
                <a:latin typeface="Arial" panose="020B0604020202020204" pitchFamily="34" charset="0"/>
              </a:rPr>
              <a:t>Для  забезпечення  ефективного  використання  приватизованих  квартир  та  управління  ними  власники   квартир  (будинків)  можуть  створювати   товариства  або  об'єднання  індивідуальних  власників  квартир  і  будинків.  У  багатоквартирному  будинку,  квартири  якого  не  повністю   приватизовані,    між    товариством  (об'єднанням)  індивідуальних  власників   квартир  і  власниками  неприватизованих  квартир  укладається  угода  про  спільне  володіння  будинком  та  дольову  участь  у  витратах  на  його  утримання.</a:t>
            </a:r>
            <a:endParaRPr lang="uk-UA" altLang="en-US" sz="14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13316" name="Picture 4" descr="Герб Україн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62000"/>
            <a:ext cx="431800" cy="5334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3175" cap="rnd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</p:pic>
      <p:sp>
        <p:nvSpPr>
          <p:cNvPr id="214023" name="AutoShape 7"/>
          <p:cNvSpPr>
            <a:spLocks noChangeArrowheads="1"/>
          </p:cNvSpPr>
          <p:nvPr/>
        </p:nvSpPr>
        <p:spPr bwMode="auto">
          <a:xfrm>
            <a:off x="2667000" y="1295400"/>
            <a:ext cx="5638800" cy="638175"/>
          </a:xfrm>
          <a:prstGeom prst="wedgeRectCallout">
            <a:avLst>
              <a:gd name="adj1" fmla="val -23310"/>
              <a:gd name="adj2" fmla="val 272884"/>
            </a:avLst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uk-UA" altLang="en-US" sz="1400" i="1" dirty="0">
                <a:solidFill>
                  <a:srgbClr val="B83D00"/>
                </a:solidFill>
                <a:latin typeface="Arial" panose="020B0604020202020204" pitchFamily="34" charset="0"/>
              </a:rPr>
              <a:t>Офіційне  тлумачення положень пункту 2 статті 10 Закону надано в Рішенні Конституційного Суду N 4-рп/2004 (v004p710-04) від 02.03.2004</a:t>
            </a:r>
          </a:p>
        </p:txBody>
      </p:sp>
      <p:pic>
        <p:nvPicPr>
          <p:cNvPr id="13318" name="Picture 9" descr="j0439384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410200"/>
            <a:ext cx="15398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3915172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4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0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4426" y="2095784"/>
            <a:ext cx="3781313" cy="331554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32582" y="741193"/>
            <a:ext cx="8553158" cy="62324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uk-UA" sz="36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Програма розвитку ООН в Україні</a:t>
            </a:r>
            <a:endParaRPr lang="en-US" sz="3600" b="1" dirty="0">
              <a:ln w="12700">
                <a:solidFill>
                  <a:schemeClr val="accent1"/>
                </a:solidFill>
                <a:prstDash val="solid"/>
              </a:ln>
              <a:solidFill>
                <a:schemeClr val="accent1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8553" y="1648558"/>
            <a:ext cx="41992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Wingdings" panose="05000000000000000000" pitchFamily="2" charset="2"/>
              <a:buChar char="v"/>
            </a:pPr>
            <a:r>
              <a:rPr lang="uk-UA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Починаючи з 1993 р ПРООН надає допомогу Уряду України у розробці рішень для здійснення </a:t>
            </a:r>
            <a:r>
              <a:rPr lang="uk-UA" sz="1200" b="1" dirty="0">
                <a:solidFill>
                  <a:srgbClr val="0046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переходу</a:t>
            </a:r>
            <a:r>
              <a:rPr lang="uk-UA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від планової до ринкової економіки та демократії.</a:t>
            </a:r>
            <a:endParaRPr lang="en-US" sz="1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8554" y="2730010"/>
            <a:ext cx="42616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Wingdings" panose="05000000000000000000" pitchFamily="2" charset="2"/>
              <a:buChar char="v"/>
            </a:pPr>
            <a:r>
              <a:rPr lang="uk-UA" sz="1200" b="1" dirty="0">
                <a:solidFill>
                  <a:srgbClr val="0046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ПРООН є тим підрозділом ООН, який сприяє розвитку держав.</a:t>
            </a:r>
            <a:endParaRPr lang="en-US" sz="1200" b="1" dirty="0">
              <a:solidFill>
                <a:srgbClr val="0046D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8554" y="3500244"/>
            <a:ext cx="41992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Wingdings" panose="05000000000000000000" pitchFamily="2" charset="2"/>
              <a:buChar char="v"/>
            </a:pPr>
            <a:r>
              <a:rPr lang="uk-UA" sz="1200" b="1" dirty="0">
                <a:solidFill>
                  <a:srgbClr val="0046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ПРООН у співпраці з державним, регіональним та місцевим урядом, громадянським суспільством та приватним сектором прагне допомогти Україні у її спробах викорінення бідності, розвитку правоздатного суспільства, збереження довкілля та забезпечення верховенства демократії </a:t>
            </a:r>
            <a:r>
              <a:rPr lang="uk-UA" sz="1200" dirty="0">
                <a:solidFill>
                  <a:srgbClr val="0046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200" dirty="0">
              <a:solidFill>
                <a:srgbClr val="0046D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10800000" flipV="1">
            <a:off x="738553" y="4979401"/>
            <a:ext cx="42414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Wingdings" panose="05000000000000000000" pitchFamily="2" charset="2"/>
              <a:buChar char="v"/>
            </a:pPr>
            <a:r>
              <a:rPr lang="uk-UA" sz="1200" b="1" dirty="0">
                <a:solidFill>
                  <a:srgbClr val="0046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ПРООН керується Цілями розвитку тисячоліття та Конвенціями ООН, до яких приєдналася Україна</a:t>
            </a:r>
            <a:endParaRPr lang="en-US" sz="1200" b="1" dirty="0">
              <a:solidFill>
                <a:srgbClr val="0046D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44197" y="1531160"/>
            <a:ext cx="35415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rgbClr val="0046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ЦІЛІ РОЗВИТКУ ТИСЯЧОЛІТТЯ (ЦРТ) :</a:t>
            </a:r>
            <a:endParaRPr lang="en-US" b="1" dirty="0">
              <a:solidFill>
                <a:srgbClr val="0046D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53350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2"/>
            </a:gs>
            <a:gs pos="86000">
              <a:srgbClr val="FFFFF2"/>
            </a:gs>
            <a:gs pos="100000">
              <a:srgbClr val="FFFF8C"/>
            </a:gs>
            <a:gs pos="100000">
              <a:srgbClr val="FFFF8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36775" y="2547234"/>
            <a:ext cx="6324600" cy="2062103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>
            <a:spAutoFit/>
          </a:bodyPr>
          <a:lstStyle/>
          <a:p>
            <a:pPr marL="285750" indent="-285750" eaLnBrk="0" hangingPunct="0">
              <a:buFont typeface="Wingdings" panose="05000000000000000000" pitchFamily="2" charset="2"/>
              <a:buChar char="ü"/>
              <a:defRPr/>
            </a:pPr>
            <a:r>
              <a:rPr lang="uk-UA" sz="1600" dirty="0">
                <a:solidFill>
                  <a:srgbClr val="002D86"/>
                </a:solidFill>
                <a:latin typeface="Arial" panose="020B0604020202020204" pitchFamily="34" charset="0"/>
              </a:rPr>
              <a:t>капітальні ремонти дахів;</a:t>
            </a:r>
          </a:p>
          <a:p>
            <a:pPr marL="285750" indent="-285750" eaLnBrk="0" hangingPunct="0">
              <a:buFont typeface="Wingdings" panose="05000000000000000000" pitchFamily="2" charset="2"/>
              <a:buChar char="ü"/>
              <a:defRPr/>
            </a:pPr>
            <a:r>
              <a:rPr lang="uk-UA" sz="1600" dirty="0">
                <a:solidFill>
                  <a:srgbClr val="002D86"/>
                </a:solidFill>
                <a:latin typeface="Arial" panose="020B0604020202020204" pitchFamily="34" charset="0"/>
              </a:rPr>
              <a:t>ремонт </a:t>
            </a:r>
            <a:r>
              <a:rPr lang="uk-UA" sz="1600" dirty="0" err="1">
                <a:solidFill>
                  <a:srgbClr val="002D86"/>
                </a:solidFill>
                <a:latin typeface="Arial" panose="020B0604020202020204" pitchFamily="34" charset="0"/>
              </a:rPr>
              <a:t>міжпанельних</a:t>
            </a:r>
            <a:r>
              <a:rPr lang="uk-UA" sz="1600" dirty="0">
                <a:solidFill>
                  <a:srgbClr val="002D86"/>
                </a:solidFill>
                <a:latin typeface="Arial" panose="020B0604020202020204" pitchFamily="34" charset="0"/>
              </a:rPr>
              <a:t> стиків; фасадів, утеплення;</a:t>
            </a:r>
          </a:p>
          <a:p>
            <a:pPr marL="285750" indent="-285750" eaLnBrk="0" hangingPunct="0">
              <a:buFont typeface="Wingdings" panose="05000000000000000000" pitchFamily="2" charset="2"/>
              <a:buChar char="ü"/>
              <a:defRPr/>
            </a:pPr>
            <a:r>
              <a:rPr lang="uk-UA" sz="1600" dirty="0">
                <a:solidFill>
                  <a:srgbClr val="002D86"/>
                </a:solidFill>
                <a:latin typeface="Arial" panose="020B0604020202020204" pitchFamily="34" charset="0"/>
              </a:rPr>
              <a:t>ремонт під'їздів / сходових клітин, дашків;</a:t>
            </a:r>
          </a:p>
          <a:p>
            <a:pPr marL="285750" indent="-285750" eaLnBrk="0" hangingPunct="0">
              <a:buFont typeface="Wingdings" panose="05000000000000000000" pitchFamily="2" charset="2"/>
              <a:buChar char="ü"/>
              <a:defRPr/>
            </a:pPr>
            <a:r>
              <a:rPr lang="uk-UA" sz="1600" dirty="0">
                <a:solidFill>
                  <a:srgbClr val="002D86"/>
                </a:solidFill>
                <a:latin typeface="Arial" panose="020B0604020202020204" pitchFamily="34" charset="0"/>
              </a:rPr>
              <a:t>заміна вікон, дверей місць загального користування;</a:t>
            </a:r>
          </a:p>
          <a:p>
            <a:pPr marL="285750" indent="-285750" eaLnBrk="0" hangingPunct="0">
              <a:buFont typeface="Wingdings" panose="05000000000000000000" pitchFamily="2" charset="2"/>
              <a:buChar char="ü"/>
              <a:defRPr/>
            </a:pPr>
            <a:r>
              <a:rPr lang="uk-UA" sz="1600" dirty="0">
                <a:solidFill>
                  <a:srgbClr val="002D86"/>
                </a:solidFill>
                <a:latin typeface="Arial" panose="020B0604020202020204" pitchFamily="34" charset="0"/>
              </a:rPr>
              <a:t>ремонт підвалів, цоколів, відмостки;</a:t>
            </a:r>
          </a:p>
          <a:p>
            <a:pPr marL="285750" indent="-285750" eaLnBrk="0" hangingPunct="0">
              <a:buFont typeface="Wingdings" panose="05000000000000000000" pitchFamily="2" charset="2"/>
              <a:buChar char="ü"/>
              <a:defRPr/>
            </a:pPr>
            <a:r>
              <a:rPr lang="uk-UA" sz="1600" dirty="0">
                <a:solidFill>
                  <a:srgbClr val="002D86"/>
                </a:solidFill>
                <a:latin typeface="Arial" panose="020B0604020202020204" pitchFamily="34" charset="0"/>
              </a:rPr>
              <a:t>заміна водопостачання, каналізації, опалення;</a:t>
            </a:r>
          </a:p>
          <a:p>
            <a:pPr marL="285750" indent="-285750" eaLnBrk="0" hangingPunct="0">
              <a:buFont typeface="Wingdings" panose="05000000000000000000" pitchFamily="2" charset="2"/>
              <a:buChar char="ü"/>
              <a:defRPr/>
            </a:pPr>
            <a:r>
              <a:rPr lang="uk-UA" sz="1600" dirty="0">
                <a:solidFill>
                  <a:srgbClr val="002D86"/>
                </a:solidFill>
                <a:latin typeface="Arial" panose="020B0604020202020204" pitchFamily="34" charset="0"/>
              </a:rPr>
              <a:t>заміна елементів системи електропостачання, освітлення;</a:t>
            </a:r>
          </a:p>
          <a:p>
            <a:pPr marL="285750" indent="-285750" eaLnBrk="0" hangingPunct="0">
              <a:buFont typeface="Wingdings" panose="05000000000000000000" pitchFamily="2" charset="2"/>
              <a:buChar char="ü"/>
              <a:defRPr/>
            </a:pPr>
            <a:r>
              <a:rPr lang="uk-UA" sz="1600" dirty="0">
                <a:solidFill>
                  <a:srgbClr val="002D86"/>
                </a:solidFill>
                <a:latin typeface="Arial" panose="020B0604020202020204" pitchFamily="34" charset="0"/>
              </a:rPr>
              <a:t>ремонт ліфтів.</a:t>
            </a:r>
            <a:endParaRPr lang="en-US" sz="16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7109" name="TextBox 6"/>
          <p:cNvSpPr txBox="1">
            <a:spLocks noChangeArrowheads="1"/>
          </p:cNvSpPr>
          <p:nvPr/>
        </p:nvSpPr>
        <p:spPr bwMode="auto">
          <a:xfrm>
            <a:off x="1524000" y="839788"/>
            <a:ext cx="755015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uk-UA" altLang="en-US" sz="1600" smtClean="0">
                <a:solidFill>
                  <a:srgbClr val="002D8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Допомога ОСББ в організації та проведенні «часткового» капітального ремонту конструктивних елементів або інженерних систем багатоквартирного будинку (спільного майна співвласників), підвищенні енергоефективності.</a:t>
            </a:r>
            <a:endParaRPr lang="en-US" altLang="en-US" sz="1600" smtClean="0">
              <a:solidFill>
                <a:srgbClr val="002D8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5913" y="2012530"/>
            <a:ext cx="5105400" cy="42240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effectLst>
            <a:glow>
              <a:srgbClr val="FFFFE7">
                <a:alpha val="40000"/>
              </a:srgbClr>
            </a:glow>
            <a:outerShdw blurRad="63500" sx="69000" sy="69000" algn="ctr" rotWithShape="0">
              <a:schemeClr val="accent1">
                <a:lumMod val="20000"/>
                <a:lumOff val="80000"/>
                <a:alpha val="40000"/>
              </a:schemeClr>
            </a:outerShdw>
            <a:softEdge rad="0"/>
          </a:effectLst>
          <a:scene3d>
            <a:camera prst="orthographicFront"/>
            <a:lightRig rig="threePt" dir="t"/>
          </a:scene3d>
          <a:sp3d contourW="12700" prstMaterial="plastic">
            <a:bevelT prst="convex"/>
            <a:bevelB w="114300" prst="artDeco"/>
            <a:contourClr>
              <a:srgbClr val="FFFFE7"/>
            </a:contourClr>
          </a:sp3d>
        </p:spPr>
        <p:txBody>
          <a:bodyPr lIns="72000" tIns="72000" rIns="72000" bIns="72000" anchor="ctr">
            <a:spAutoFit/>
          </a:bodyPr>
          <a:lstStyle/>
          <a:p>
            <a:pPr marL="285750" indent="-285750" algn="ctr" eaLnBrk="0" hangingPunct="0">
              <a:buFont typeface="Wingdings" panose="05000000000000000000" pitchFamily="2" charset="2"/>
              <a:buChar char="Ø"/>
              <a:defRPr/>
            </a:pPr>
            <a:r>
              <a:rPr lang="uk-UA" b="1" dirty="0">
                <a:solidFill>
                  <a:srgbClr val="C00000"/>
                </a:solidFill>
                <a:latin typeface="Arial" panose="020B0604020202020204" pitchFamily="34" charset="0"/>
              </a:rPr>
              <a:t>Основні типи мікропроектів/ види робіт:</a:t>
            </a:r>
            <a:endParaRPr lang="en-US" b="1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15913" y="4854488"/>
            <a:ext cx="5105400" cy="51473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effectLst>
            <a:glow>
              <a:srgbClr val="FFFFE7">
                <a:alpha val="40000"/>
              </a:srgbClr>
            </a:glow>
            <a:outerShdw blurRad="63500" sx="69000" sy="69000" algn="ctr" rotWithShape="0">
              <a:schemeClr val="accent1">
                <a:lumMod val="20000"/>
                <a:lumOff val="80000"/>
                <a:alpha val="40000"/>
              </a:schemeClr>
            </a:outerShdw>
            <a:softEdge rad="0"/>
          </a:effectLst>
          <a:scene3d>
            <a:camera prst="orthographicFront"/>
            <a:lightRig rig="threePt" dir="t"/>
          </a:scene3d>
          <a:sp3d contourW="12700" prstMaterial="plastic">
            <a:bevelT prst="convex"/>
            <a:bevelB w="114300" prst="artDeco"/>
            <a:contourClr>
              <a:srgbClr val="FFFFE7"/>
            </a:contourClr>
          </a:sp3d>
        </p:spPr>
        <p:txBody>
          <a:bodyPr lIns="72000" tIns="72000" rIns="72000" bIns="72000" anchor="ctr">
            <a:spAutoFit/>
          </a:bodyPr>
          <a:lstStyle/>
          <a:p>
            <a:pPr marL="285750" indent="-285750" algn="ctr" eaLnBrk="0" hangingPunct="0">
              <a:buFont typeface="Wingdings" panose="05000000000000000000" pitchFamily="2" charset="2"/>
              <a:buChar char="Ø"/>
              <a:defRPr/>
            </a:pPr>
            <a:r>
              <a:rPr lang="uk-UA" sz="1600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uk-UA" sz="2400" b="1" dirty="0">
                <a:solidFill>
                  <a:srgbClr val="C00000"/>
                </a:solidFill>
                <a:latin typeface="Arial" panose="020B0604020202020204" pitchFamily="34" charset="0"/>
              </a:rPr>
              <a:t>Умови співфінансування:</a:t>
            </a:r>
            <a:endParaRPr lang="en-US" sz="2400" b="1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47116" name="TextBox 9"/>
          <p:cNvSpPr txBox="1">
            <a:spLocks noChangeArrowheads="1"/>
          </p:cNvSpPr>
          <p:nvPr/>
        </p:nvSpPr>
        <p:spPr bwMode="auto">
          <a:xfrm>
            <a:off x="2449513" y="5511800"/>
            <a:ext cx="6542087" cy="10160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rgbClr val="18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uk-UA" altLang="en-US" sz="2000" smtClean="0">
                <a:solidFill>
                  <a:srgbClr val="002D86"/>
                </a:solidFill>
              </a:rPr>
              <a:t>ПРООН –  </a:t>
            </a:r>
            <a:r>
              <a:rPr lang="uk-UA" altLang="en-US" sz="2000" smtClean="0">
                <a:solidFill>
                  <a:srgbClr val="C00000"/>
                </a:solidFill>
              </a:rPr>
              <a:t>50%</a:t>
            </a:r>
            <a:r>
              <a:rPr lang="uk-UA" altLang="en-US" sz="2000" smtClean="0">
                <a:solidFill>
                  <a:srgbClr val="002D86"/>
                </a:solidFill>
              </a:rPr>
              <a:t> але не більше ніж </a:t>
            </a:r>
            <a:r>
              <a:rPr lang="en-US" altLang="en-US" sz="2000" smtClean="0">
                <a:solidFill>
                  <a:srgbClr val="C00000"/>
                </a:solidFill>
              </a:rPr>
              <a:t>€</a:t>
            </a:r>
            <a:r>
              <a:rPr lang="ru-RU" altLang="en-US" sz="2000" smtClean="0">
                <a:solidFill>
                  <a:srgbClr val="C00000"/>
                </a:solidFill>
              </a:rPr>
              <a:t>12000</a:t>
            </a:r>
            <a:r>
              <a:rPr lang="en-US" altLang="en-US" sz="2000" smtClean="0">
                <a:solidFill>
                  <a:srgbClr val="C00000"/>
                </a:solidFill>
              </a:rPr>
              <a:t> </a:t>
            </a:r>
            <a:r>
              <a:rPr lang="uk-UA" altLang="en-US" sz="2000" smtClean="0">
                <a:solidFill>
                  <a:srgbClr val="002D86"/>
                </a:solidFill>
              </a:rPr>
              <a:t>на один МП</a:t>
            </a:r>
          </a:p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uk-UA" altLang="en-US" sz="2000" smtClean="0">
                <a:solidFill>
                  <a:srgbClr val="002D86"/>
                </a:solidFill>
              </a:rPr>
              <a:t>МІСТО  –  </a:t>
            </a:r>
            <a:r>
              <a:rPr lang="uk-UA" altLang="en-US" sz="2000" smtClean="0">
                <a:solidFill>
                  <a:srgbClr val="C00000"/>
                </a:solidFill>
              </a:rPr>
              <a:t>45%</a:t>
            </a:r>
          </a:p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uk-UA" altLang="en-US" sz="2000" smtClean="0">
                <a:solidFill>
                  <a:srgbClr val="002D86"/>
                </a:solidFill>
              </a:rPr>
              <a:t>ОСББ    –  не менше </a:t>
            </a:r>
            <a:r>
              <a:rPr lang="uk-UA" altLang="en-US" sz="2000" smtClean="0">
                <a:solidFill>
                  <a:srgbClr val="C00000"/>
                </a:solidFill>
              </a:rPr>
              <a:t>5%</a:t>
            </a:r>
            <a:r>
              <a:rPr lang="uk-UA" altLang="en-US" sz="2000" smtClean="0">
                <a:solidFill>
                  <a:srgbClr val="002D86"/>
                </a:solidFill>
              </a:rPr>
              <a:t> + «нефінансовий внесок»</a:t>
            </a:r>
            <a:endParaRPr lang="en-US" altLang="en-US" sz="2000" smtClean="0">
              <a:solidFill>
                <a:srgbClr val="002D86"/>
              </a:solidFill>
            </a:endParaRPr>
          </a:p>
        </p:txBody>
      </p:sp>
      <p:sp>
        <p:nvSpPr>
          <p:cNvPr id="47117" name="Right Arrow Callout 10"/>
          <p:cNvSpPr>
            <a:spLocks noChangeArrowheads="1"/>
          </p:cNvSpPr>
          <p:nvPr/>
        </p:nvSpPr>
        <p:spPr bwMode="auto">
          <a:xfrm>
            <a:off x="152400" y="5600700"/>
            <a:ext cx="2286000" cy="838200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82440"/>
            </a:avLst>
          </a:prstGeom>
          <a:blipFill dpi="0" rotWithShape="1">
            <a:blip r:embed="rId4"/>
            <a:srcRect/>
            <a:tile tx="0" ty="0" sx="100000" sy="100000" flip="none" algn="tl"/>
          </a:blip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uk-UA" altLang="en-US" sz="1800" b="1" smtClean="0">
                <a:solidFill>
                  <a:srgbClr val="C00000"/>
                </a:solidFill>
              </a:rPr>
              <a:t>КОШТОРИСНА ВАРТІСТЬ</a:t>
            </a:r>
            <a:endParaRPr lang="en-US" altLang="en-US" sz="1800" b="1" smtClean="0">
              <a:solidFill>
                <a:srgbClr val="C00000"/>
              </a:solidFill>
            </a:endParaRPr>
          </a:p>
        </p:txBody>
      </p:sp>
      <p:pic>
        <p:nvPicPr>
          <p:cNvPr id="47118" name="Picture 19" descr="j0441316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7225" y="4752975"/>
            <a:ext cx="1020763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9" name="Picture 11" descr="j0428079[1]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88" y="3213100"/>
            <a:ext cx="838200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20" name="TextBox 1"/>
          <p:cNvSpPr txBox="1">
            <a:spLocks noChangeArrowheads="1"/>
          </p:cNvSpPr>
          <p:nvPr/>
        </p:nvSpPr>
        <p:spPr bwMode="auto">
          <a:xfrm>
            <a:off x="273050" y="855663"/>
            <a:ext cx="137160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uk-UA" altLang="en-US" sz="1400" b="1" smtClean="0">
                <a:solidFill>
                  <a:srgbClr val="C00000"/>
                </a:solidFill>
              </a:rPr>
              <a:t>Функція Проекту МРГ:</a:t>
            </a:r>
            <a:endParaRPr lang="en-US" altLang="en-US" sz="1400" b="1" smtClean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05400" y="304800"/>
            <a:ext cx="3886200" cy="400110"/>
          </a:xfrm>
          <a:prstGeom prst="rect">
            <a:avLst/>
          </a:prstGeom>
          <a:noFill/>
          <a:effectLst>
            <a:glow rad="127000">
              <a:schemeClr val="accent6">
                <a:lumMod val="20000"/>
                <a:lumOff val="8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lIns="0" rIns="0">
            <a:spAutoFit/>
          </a:bodyPr>
          <a:lstStyle/>
          <a:p>
            <a:pPr eaLnBrk="0" hangingPunct="0">
              <a:defRPr/>
            </a:pPr>
            <a:r>
              <a:rPr lang="uk-UA" sz="2000" b="1" dirty="0">
                <a:solidFill>
                  <a:srgbClr val="C00000"/>
                </a:solidFill>
                <a:latin typeface="Arial" panose="020B0604020202020204" pitchFamily="34" charset="0"/>
              </a:rPr>
              <a:t>-  </a:t>
            </a:r>
            <a:r>
              <a:rPr lang="uk-UA" sz="1400" b="1" dirty="0">
                <a:solidFill>
                  <a:srgbClr val="C00000"/>
                </a:solidFill>
                <a:latin typeface="Arial" panose="020B0604020202020204" pitchFamily="34" charset="0"/>
              </a:rPr>
              <a:t>Загальні принципи, визначення, вимоги.  </a:t>
            </a:r>
            <a:endParaRPr lang="en-US" sz="14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737463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entagon 6"/>
          <p:cNvSpPr/>
          <p:nvPr/>
        </p:nvSpPr>
        <p:spPr bwMode="auto">
          <a:xfrm>
            <a:off x="3925888" y="3614738"/>
            <a:ext cx="1208087" cy="795337"/>
          </a:xfrm>
          <a:prstGeom prst="homePlat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uk-UA" sz="12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Попередня оцінка</a:t>
            </a:r>
          </a:p>
          <a:p>
            <a:pPr algn="ctr">
              <a:defRPr/>
            </a:pPr>
            <a:r>
              <a:rPr lang="uk-UA" sz="12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ініціатив ОСББ</a:t>
            </a:r>
            <a:endParaRPr lang="en-US" sz="12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0" name="Pentagon 19"/>
          <p:cNvSpPr/>
          <p:nvPr/>
        </p:nvSpPr>
        <p:spPr bwMode="auto">
          <a:xfrm>
            <a:off x="1295400" y="5715000"/>
            <a:ext cx="1371600" cy="584200"/>
          </a:xfrm>
          <a:prstGeom prst="homePlat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1"/>
          <a:lstStyle/>
          <a:p>
            <a:pPr algn="ctr">
              <a:lnSpc>
                <a:spcPts val="1400"/>
              </a:lnSpc>
              <a:defRPr/>
            </a:pPr>
            <a:r>
              <a:rPr lang="uk-UA" sz="1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Визначення міст-партнерів</a:t>
            </a:r>
            <a:endParaRPr lang="en-US" sz="14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1" name="Pentagon 20"/>
          <p:cNvSpPr/>
          <p:nvPr/>
        </p:nvSpPr>
        <p:spPr bwMode="auto">
          <a:xfrm>
            <a:off x="2174875" y="5045075"/>
            <a:ext cx="1558925" cy="669925"/>
          </a:xfrm>
          <a:prstGeom prst="homePlat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lnSpc>
                <a:spcPts val="1400"/>
              </a:lnSpc>
              <a:defRPr/>
            </a:pPr>
            <a:r>
              <a:rPr lang="uk-UA" sz="1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Підписання   Угод про партнерство</a:t>
            </a:r>
            <a:endParaRPr lang="en-US" sz="14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2" name="Pentagon 21"/>
          <p:cNvSpPr/>
          <p:nvPr/>
        </p:nvSpPr>
        <p:spPr bwMode="auto">
          <a:xfrm>
            <a:off x="4533900" y="2944813"/>
            <a:ext cx="1181100" cy="661987"/>
          </a:xfrm>
          <a:prstGeom prst="homePlat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uk-UA" sz="1200" dirty="0">
                <a:ln w="0"/>
                <a:solidFill>
                  <a:srgbClr val="002D86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Підготовка МПП</a:t>
            </a:r>
            <a:endParaRPr lang="en-US" sz="1200" dirty="0">
              <a:ln w="0"/>
              <a:solidFill>
                <a:srgbClr val="002D86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3" name="Pentagon 22"/>
          <p:cNvSpPr/>
          <p:nvPr/>
        </p:nvSpPr>
        <p:spPr bwMode="auto">
          <a:xfrm>
            <a:off x="6780213" y="809625"/>
            <a:ext cx="2135187" cy="1403350"/>
          </a:xfrm>
          <a:prstGeom prst="homePlat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uk-UA" sz="1300" dirty="0">
                <a:ln w="0"/>
                <a:solidFill>
                  <a:srgbClr val="002D86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Закінчення робіт, Громадський аудит, демонстрація результатів</a:t>
            </a:r>
            <a:endParaRPr lang="en-US" sz="1300" dirty="0">
              <a:ln w="0"/>
              <a:solidFill>
                <a:srgbClr val="002D86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4" name="Pentagon 23"/>
          <p:cNvSpPr/>
          <p:nvPr/>
        </p:nvSpPr>
        <p:spPr bwMode="auto">
          <a:xfrm>
            <a:off x="5010150" y="2212975"/>
            <a:ext cx="2257425" cy="723900"/>
          </a:xfrm>
          <a:prstGeom prst="homePlat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uk-UA" sz="1600" dirty="0">
                <a:ln w="0"/>
                <a:solidFill>
                  <a:srgbClr val="002D86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Реалізація МПП</a:t>
            </a:r>
            <a:endParaRPr lang="en-US" sz="1600" dirty="0">
              <a:ln w="0"/>
              <a:solidFill>
                <a:srgbClr val="002D86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3" name="Pentagon 12"/>
          <p:cNvSpPr/>
          <p:nvPr/>
        </p:nvSpPr>
        <p:spPr bwMode="auto">
          <a:xfrm rot="16200000">
            <a:off x="-2558759" y="3430291"/>
            <a:ext cx="5650608" cy="264016"/>
          </a:xfrm>
          <a:prstGeom prst="homePlat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11000">
                <a:schemeClr val="bg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extrusionH="76200" contourW="25400">
            <a:bevelT prst="convex"/>
            <a:bevelB prst="convex"/>
            <a:extrusionClr>
              <a:srgbClr val="FFFFE7"/>
            </a:extrusionClr>
            <a:contourClr>
              <a:srgbClr val="FFFF93"/>
            </a:contourClr>
          </a:sp3d>
        </p:spPr>
        <p:txBody>
          <a:bodyPr anchor="b" anchorCtr="1"/>
          <a:lstStyle/>
          <a:p>
            <a:pPr algn="ctr">
              <a:defRPr/>
            </a:pPr>
            <a:r>
              <a:rPr lang="uk-UA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Інформаційно-консультаційна</a:t>
            </a:r>
            <a:r>
              <a:rPr lang="uk-UA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uk-UA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підтримка</a:t>
            </a:r>
            <a:endParaRPr lang="en-US" dirty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5" name="Pentagon 14"/>
          <p:cNvSpPr/>
          <p:nvPr/>
        </p:nvSpPr>
        <p:spPr bwMode="auto">
          <a:xfrm>
            <a:off x="152400" y="6299200"/>
            <a:ext cx="8991600" cy="219282"/>
          </a:xfrm>
          <a:prstGeom prst="homePlat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11000">
                <a:schemeClr val="bg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extrusionH="76200" contourW="25400">
            <a:bevelT prst="convex"/>
            <a:bevelB prst="convex"/>
            <a:extrusionClr>
              <a:srgbClr val="FFFFE7"/>
            </a:extrusionClr>
            <a:contourClr>
              <a:srgbClr val="FFFF93"/>
            </a:contourClr>
          </a:sp3d>
        </p:spPr>
        <p:txBody>
          <a:bodyPr anchor="ctr" anchorCtr="1"/>
          <a:lstStyle/>
          <a:p>
            <a:pPr algn="ctr">
              <a:defRPr/>
            </a:pPr>
            <a:r>
              <a:rPr lang="uk-UA" b="1" dirty="0">
                <a:solidFill>
                  <a:srgbClr val="00589A"/>
                </a:solidFill>
                <a:latin typeface="Arial" charset="0"/>
              </a:rPr>
              <a:t>    І </a:t>
            </a:r>
            <a:r>
              <a:rPr lang="en-US" b="1" dirty="0">
                <a:solidFill>
                  <a:srgbClr val="00589A"/>
                </a:solidFill>
                <a:latin typeface="Arial" charset="0"/>
              </a:rPr>
              <a:t>  </a:t>
            </a:r>
            <a:r>
              <a:rPr lang="uk-UA" b="1" dirty="0">
                <a:solidFill>
                  <a:srgbClr val="00589A"/>
                </a:solidFill>
                <a:latin typeface="Arial" charset="0"/>
              </a:rPr>
              <a:t>      ІІ       </a:t>
            </a:r>
            <a:r>
              <a:rPr lang="en-US" b="1" dirty="0">
                <a:solidFill>
                  <a:srgbClr val="00589A"/>
                </a:solidFill>
                <a:latin typeface="Arial" charset="0"/>
              </a:rPr>
              <a:t> </a:t>
            </a:r>
            <a:r>
              <a:rPr lang="uk-UA" b="1" dirty="0">
                <a:solidFill>
                  <a:srgbClr val="00589A"/>
                </a:solidFill>
                <a:latin typeface="Arial" charset="0"/>
              </a:rPr>
              <a:t> ІІІ  </a:t>
            </a:r>
            <a:r>
              <a:rPr lang="en-US" b="1" dirty="0">
                <a:solidFill>
                  <a:srgbClr val="00589A"/>
                </a:solidFill>
                <a:latin typeface="Arial" charset="0"/>
              </a:rPr>
              <a:t> </a:t>
            </a:r>
            <a:r>
              <a:rPr lang="uk-UA" b="1" dirty="0">
                <a:solidFill>
                  <a:srgbClr val="00589A"/>
                </a:solidFill>
                <a:latin typeface="Arial" charset="0"/>
              </a:rPr>
              <a:t>  </a:t>
            </a:r>
            <a:r>
              <a:rPr lang="en-US" b="1" dirty="0">
                <a:solidFill>
                  <a:srgbClr val="00589A"/>
                </a:solidFill>
                <a:latin typeface="Arial" charset="0"/>
              </a:rPr>
              <a:t> </a:t>
            </a:r>
            <a:r>
              <a:rPr lang="uk-UA" b="1" dirty="0">
                <a:solidFill>
                  <a:srgbClr val="00589A"/>
                </a:solidFill>
                <a:latin typeface="Arial" charset="0"/>
              </a:rPr>
              <a:t>   І</a:t>
            </a:r>
            <a:r>
              <a:rPr lang="en-US" b="1" dirty="0">
                <a:solidFill>
                  <a:srgbClr val="00589A"/>
                </a:solidFill>
                <a:latin typeface="Arial" charset="0"/>
              </a:rPr>
              <a:t>V </a:t>
            </a:r>
            <a:r>
              <a:rPr lang="uk-UA" b="1" dirty="0">
                <a:solidFill>
                  <a:srgbClr val="00589A"/>
                </a:solidFill>
                <a:latin typeface="Arial" charset="0"/>
              </a:rPr>
              <a:t> </a:t>
            </a:r>
            <a:r>
              <a:rPr lang="en-US" b="1" dirty="0">
                <a:solidFill>
                  <a:srgbClr val="00589A"/>
                </a:solidFill>
                <a:latin typeface="Arial" charset="0"/>
              </a:rPr>
              <a:t>  </a:t>
            </a:r>
            <a:r>
              <a:rPr lang="uk-UA" b="1" dirty="0">
                <a:solidFill>
                  <a:srgbClr val="00589A"/>
                </a:solidFill>
                <a:latin typeface="Arial" charset="0"/>
              </a:rPr>
              <a:t>   </a:t>
            </a:r>
            <a:r>
              <a:rPr lang="en-US" b="1" dirty="0">
                <a:solidFill>
                  <a:srgbClr val="00589A"/>
                </a:solidFill>
                <a:latin typeface="Arial" charset="0"/>
              </a:rPr>
              <a:t>  V </a:t>
            </a:r>
            <a:r>
              <a:rPr lang="uk-UA" b="1" dirty="0">
                <a:solidFill>
                  <a:srgbClr val="00589A"/>
                </a:solidFill>
                <a:latin typeface="Arial" charset="0"/>
              </a:rPr>
              <a:t>   </a:t>
            </a:r>
            <a:r>
              <a:rPr lang="en-US" b="1" dirty="0">
                <a:solidFill>
                  <a:srgbClr val="00589A"/>
                </a:solidFill>
                <a:latin typeface="Arial" charset="0"/>
              </a:rPr>
              <a:t> </a:t>
            </a:r>
            <a:r>
              <a:rPr lang="uk-UA" b="1" dirty="0">
                <a:solidFill>
                  <a:srgbClr val="00589A"/>
                </a:solidFill>
                <a:latin typeface="Arial" charset="0"/>
              </a:rPr>
              <a:t> </a:t>
            </a:r>
            <a:r>
              <a:rPr lang="en-US" b="1" dirty="0">
                <a:solidFill>
                  <a:srgbClr val="00589A"/>
                </a:solidFill>
                <a:latin typeface="Arial" charset="0"/>
              </a:rPr>
              <a:t>  VI </a:t>
            </a:r>
            <a:r>
              <a:rPr lang="uk-UA" b="1" dirty="0">
                <a:solidFill>
                  <a:srgbClr val="00589A"/>
                </a:solidFill>
                <a:latin typeface="Arial" charset="0"/>
              </a:rPr>
              <a:t>    </a:t>
            </a:r>
            <a:r>
              <a:rPr lang="en-US" b="1" dirty="0">
                <a:solidFill>
                  <a:srgbClr val="00589A"/>
                </a:solidFill>
                <a:latin typeface="Arial" charset="0"/>
              </a:rPr>
              <a:t>   VII  </a:t>
            </a:r>
            <a:r>
              <a:rPr lang="uk-UA" b="1" dirty="0">
                <a:solidFill>
                  <a:srgbClr val="00589A"/>
                </a:solidFill>
                <a:latin typeface="Arial" charset="0"/>
              </a:rPr>
              <a:t>    </a:t>
            </a:r>
            <a:r>
              <a:rPr lang="en-US" b="1" dirty="0">
                <a:solidFill>
                  <a:srgbClr val="00589A"/>
                </a:solidFill>
                <a:latin typeface="Arial" charset="0"/>
              </a:rPr>
              <a:t>  VIII </a:t>
            </a:r>
            <a:r>
              <a:rPr lang="uk-UA" b="1" dirty="0">
                <a:solidFill>
                  <a:srgbClr val="00589A"/>
                </a:solidFill>
                <a:latin typeface="Arial" charset="0"/>
              </a:rPr>
              <a:t>   </a:t>
            </a:r>
            <a:r>
              <a:rPr lang="en-US" b="1" dirty="0">
                <a:solidFill>
                  <a:srgbClr val="00589A"/>
                </a:solidFill>
                <a:latin typeface="Arial" charset="0"/>
              </a:rPr>
              <a:t>  </a:t>
            </a:r>
            <a:r>
              <a:rPr lang="uk-UA" b="1" dirty="0">
                <a:solidFill>
                  <a:srgbClr val="00589A"/>
                </a:solidFill>
                <a:latin typeface="Arial" charset="0"/>
              </a:rPr>
              <a:t> </a:t>
            </a:r>
            <a:r>
              <a:rPr lang="en-US" b="1" dirty="0">
                <a:solidFill>
                  <a:srgbClr val="00589A"/>
                </a:solidFill>
                <a:latin typeface="Arial" charset="0"/>
              </a:rPr>
              <a:t>  IX  </a:t>
            </a:r>
            <a:r>
              <a:rPr lang="uk-UA" b="1" dirty="0">
                <a:solidFill>
                  <a:srgbClr val="00589A"/>
                </a:solidFill>
                <a:latin typeface="Arial" charset="0"/>
              </a:rPr>
              <a:t>    </a:t>
            </a:r>
            <a:r>
              <a:rPr lang="en-US" b="1" dirty="0">
                <a:solidFill>
                  <a:srgbClr val="00589A"/>
                </a:solidFill>
                <a:latin typeface="Arial" charset="0"/>
              </a:rPr>
              <a:t>  X</a:t>
            </a:r>
            <a:r>
              <a:rPr lang="uk-UA" b="1" dirty="0">
                <a:solidFill>
                  <a:srgbClr val="00589A"/>
                </a:solidFill>
                <a:latin typeface="Arial" charset="0"/>
              </a:rPr>
              <a:t> </a:t>
            </a:r>
            <a:r>
              <a:rPr lang="en-US" b="1" dirty="0">
                <a:solidFill>
                  <a:srgbClr val="00589A"/>
                </a:solidFill>
                <a:latin typeface="Arial" charset="0"/>
              </a:rPr>
              <a:t>  </a:t>
            </a:r>
            <a:r>
              <a:rPr lang="uk-UA" b="1" dirty="0">
                <a:solidFill>
                  <a:srgbClr val="00589A"/>
                </a:solidFill>
                <a:latin typeface="Arial" charset="0"/>
              </a:rPr>
              <a:t>  </a:t>
            </a:r>
            <a:r>
              <a:rPr lang="en-US" b="1" dirty="0">
                <a:solidFill>
                  <a:srgbClr val="00589A"/>
                </a:solidFill>
                <a:latin typeface="Arial" charset="0"/>
              </a:rPr>
              <a:t> </a:t>
            </a:r>
            <a:r>
              <a:rPr lang="uk-UA" b="1" dirty="0">
                <a:solidFill>
                  <a:srgbClr val="00589A"/>
                </a:solidFill>
                <a:latin typeface="Arial" charset="0"/>
              </a:rPr>
              <a:t> </a:t>
            </a:r>
            <a:r>
              <a:rPr lang="en-US" b="1" dirty="0">
                <a:solidFill>
                  <a:srgbClr val="00589A"/>
                </a:solidFill>
                <a:latin typeface="Arial" charset="0"/>
              </a:rPr>
              <a:t> X</a:t>
            </a:r>
            <a:r>
              <a:rPr lang="uk-UA" b="1" dirty="0">
                <a:solidFill>
                  <a:srgbClr val="00589A"/>
                </a:solidFill>
                <a:latin typeface="Arial" charset="0"/>
              </a:rPr>
              <a:t>І</a:t>
            </a:r>
            <a:r>
              <a:rPr lang="en-US" b="1" dirty="0">
                <a:solidFill>
                  <a:srgbClr val="00589A"/>
                </a:solidFill>
                <a:latin typeface="Arial" charset="0"/>
              </a:rPr>
              <a:t> </a:t>
            </a:r>
            <a:r>
              <a:rPr lang="uk-UA" b="1" dirty="0">
                <a:solidFill>
                  <a:srgbClr val="00589A"/>
                </a:solidFill>
                <a:latin typeface="Arial" charset="0"/>
              </a:rPr>
              <a:t>  </a:t>
            </a:r>
            <a:r>
              <a:rPr lang="en-US" b="1" dirty="0">
                <a:solidFill>
                  <a:srgbClr val="00589A"/>
                </a:solidFill>
                <a:latin typeface="Arial" charset="0"/>
              </a:rPr>
              <a:t> </a:t>
            </a:r>
            <a:r>
              <a:rPr lang="uk-UA" b="1" dirty="0">
                <a:solidFill>
                  <a:srgbClr val="00589A"/>
                </a:solidFill>
                <a:latin typeface="Arial" charset="0"/>
              </a:rPr>
              <a:t>    </a:t>
            </a:r>
            <a:r>
              <a:rPr lang="en-US" b="1" dirty="0">
                <a:solidFill>
                  <a:srgbClr val="00589A"/>
                </a:solidFill>
                <a:latin typeface="Arial" charset="0"/>
              </a:rPr>
              <a:t>XII</a:t>
            </a:r>
          </a:p>
        </p:txBody>
      </p:sp>
      <p:sp>
        <p:nvSpPr>
          <p:cNvPr id="16" name="TextBox 15"/>
          <p:cNvSpPr txBox="1"/>
          <p:nvPr/>
        </p:nvSpPr>
        <p:spPr>
          <a:xfrm rot="5400000">
            <a:off x="4256900" y="6064438"/>
            <a:ext cx="553998" cy="1200329"/>
          </a:xfrm>
          <a:prstGeom prst="rect">
            <a:avLst/>
          </a:prstGeom>
          <a:noFill/>
        </p:spPr>
        <p:txBody>
          <a:bodyPr vert="vert270" anchor="ctr" anchorCtr="1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C00000"/>
                </a:solidFill>
              </a:rPr>
              <a:t>2 0 1 5</a:t>
            </a:r>
          </a:p>
        </p:txBody>
      </p:sp>
      <p:sp>
        <p:nvSpPr>
          <p:cNvPr id="30" name="Pentagon 29"/>
          <p:cNvSpPr/>
          <p:nvPr/>
        </p:nvSpPr>
        <p:spPr bwMode="auto">
          <a:xfrm>
            <a:off x="1676400" y="4419600"/>
            <a:ext cx="3581400" cy="625475"/>
          </a:xfrm>
          <a:prstGeom prst="homePlat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uk-UA" sz="1400" dirty="0">
                <a:ln w="0"/>
                <a:solidFill>
                  <a:srgbClr val="002D86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Навчання персоналу Проекту, Муніципальних координаторів, ОСББ</a:t>
            </a:r>
            <a:endParaRPr lang="en-US" sz="1400" dirty="0">
              <a:ln w="0"/>
              <a:solidFill>
                <a:srgbClr val="002D86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46096" name="TextBox 17"/>
          <p:cNvSpPr txBox="1">
            <a:spLocks noChangeArrowheads="1"/>
          </p:cNvSpPr>
          <p:nvPr/>
        </p:nvSpPr>
        <p:spPr bwMode="auto">
          <a:xfrm>
            <a:off x="846138" y="427038"/>
            <a:ext cx="54864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uk-UA" altLang="en-US" sz="2400" b="1" dirty="0">
                <a:solidFill>
                  <a:schemeClr val="bg1"/>
                </a:solidFill>
              </a:rPr>
              <a:t>Основні етапи виконання завдань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uk-UA" altLang="en-US" sz="2400" b="1" dirty="0">
                <a:solidFill>
                  <a:schemeClr val="bg1"/>
                </a:solidFill>
              </a:rPr>
              <a:t>у 2015 році</a:t>
            </a:r>
            <a:endParaRPr lang="en-US" altLang="en-US" sz="2400" b="1" dirty="0">
              <a:solidFill>
                <a:schemeClr val="bg1"/>
              </a:solidFill>
            </a:endParaRPr>
          </a:p>
        </p:txBody>
      </p:sp>
      <p:pic>
        <p:nvPicPr>
          <p:cNvPr id="46097" name="Picture 5" descr="j0284001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8650" y="4940300"/>
            <a:ext cx="1447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268765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1 Título"/>
          <p:cNvSpPr>
            <a:spLocks noGrp="1"/>
          </p:cNvSpPr>
          <p:nvPr>
            <p:ph type="title"/>
          </p:nvPr>
        </p:nvSpPr>
        <p:spPr>
          <a:xfrm>
            <a:off x="1936574" y="332656"/>
            <a:ext cx="5904656" cy="1013498"/>
          </a:xfrm>
        </p:spPr>
        <p:txBody>
          <a:bodyPr/>
          <a:lstStyle/>
          <a:p>
            <a:r>
              <a:rPr lang="uk-UA" altLang="uk-UA" sz="3200" dirty="0" smtClean="0">
                <a:solidFill>
                  <a:schemeClr val="bg1"/>
                </a:solidFill>
              </a:rPr>
              <a:t>ПАРТНЕРСТВО З РОЗВИТКУ МІСТ</a:t>
            </a:r>
          </a:p>
        </p:txBody>
      </p:sp>
      <p:sp>
        <p:nvSpPr>
          <p:cNvPr id="3075" name="2 Marcador de contenido"/>
          <p:cNvSpPr>
            <a:spLocks noGrp="1"/>
          </p:cNvSpPr>
          <p:nvPr>
            <p:ph idx="1"/>
          </p:nvPr>
        </p:nvSpPr>
        <p:spPr>
          <a:xfrm>
            <a:off x="425245" y="1535584"/>
            <a:ext cx="8229600" cy="2116832"/>
          </a:xfrm>
        </p:spPr>
        <p:txBody>
          <a:bodyPr/>
          <a:lstStyle/>
          <a:p>
            <a:pPr algn="just"/>
            <a:r>
              <a:rPr lang="uk-UA" altLang="uk-UA" sz="1800" dirty="0" smtClean="0">
                <a:solidFill>
                  <a:srgbClr val="FFFF00"/>
                </a:solidFill>
              </a:rPr>
              <a:t>Етапи:</a:t>
            </a:r>
          </a:p>
          <a:p>
            <a:pPr algn="just"/>
            <a:r>
              <a:rPr lang="uk-UA" altLang="uk-UA" sz="1800" dirty="0" smtClean="0">
                <a:solidFill>
                  <a:srgbClr val="FFFF00"/>
                </a:solidFill>
              </a:rPr>
              <a:t>Проведено конкурсний відбір міст Чернігівської області для участі в Проекті </a:t>
            </a:r>
            <a:r>
              <a:rPr lang="uk-UA" sz="1800" dirty="0">
                <a:solidFill>
                  <a:srgbClr val="FFFF00"/>
                </a:solidFill>
              </a:rPr>
              <a:t>ЄС/ПРООН </a:t>
            </a:r>
            <a:r>
              <a:rPr lang="uk-UA" altLang="uk-UA" sz="1800" dirty="0" smtClean="0">
                <a:solidFill>
                  <a:srgbClr val="FFFF00"/>
                </a:solidFill>
              </a:rPr>
              <a:t>МРГ-ІІІ;</a:t>
            </a:r>
            <a:endParaRPr lang="uk-UA" sz="1800" dirty="0">
              <a:solidFill>
                <a:srgbClr val="FFFF00"/>
              </a:solidFill>
            </a:endParaRPr>
          </a:p>
          <a:p>
            <a:pPr lvl="0" algn="just"/>
            <a:r>
              <a:rPr lang="uk-UA" altLang="uk-UA" sz="1800" dirty="0">
                <a:solidFill>
                  <a:srgbClr val="FFFF00"/>
                </a:solidFill>
              </a:rPr>
              <a:t>31 березня 2015 року – робоча нарада - </a:t>
            </a:r>
            <a:r>
              <a:rPr lang="uk-UA" sz="1800" dirty="0">
                <a:solidFill>
                  <a:srgbClr val="FFFF00"/>
                </a:solidFill>
              </a:rPr>
              <a:t>погодження щодо визначення міст </a:t>
            </a:r>
            <a:r>
              <a:rPr lang="ru-RU" sz="1800" dirty="0">
                <a:solidFill>
                  <a:srgbClr val="FFFF00"/>
                </a:solidFill>
              </a:rPr>
              <a:t>Чернігівської</a:t>
            </a:r>
            <a:r>
              <a:rPr lang="uk-UA" sz="1800" dirty="0">
                <a:solidFill>
                  <a:srgbClr val="FFFF00"/>
                </a:solidFill>
              </a:rPr>
              <a:t> </a:t>
            </a:r>
            <a:r>
              <a:rPr lang="uk-UA" sz="1800" dirty="0" smtClean="0">
                <a:solidFill>
                  <a:srgbClr val="FFFF00"/>
                </a:solidFill>
              </a:rPr>
              <a:t>області</a:t>
            </a:r>
            <a:r>
              <a:rPr lang="en-US" sz="1800" dirty="0" smtClean="0">
                <a:solidFill>
                  <a:srgbClr val="FFFF00"/>
                </a:solidFill>
              </a:rPr>
              <a:t> </a:t>
            </a:r>
            <a:r>
              <a:rPr lang="uk-UA" sz="1800" dirty="0" smtClean="0">
                <a:solidFill>
                  <a:srgbClr val="FFFF00"/>
                </a:solidFill>
              </a:rPr>
              <a:t>для співпраці з Проектом МРГ-ІІІ;</a:t>
            </a:r>
          </a:p>
          <a:p>
            <a:pPr lvl="0" algn="just"/>
            <a:r>
              <a:rPr lang="uk-UA" sz="1800" dirty="0" smtClean="0">
                <a:solidFill>
                  <a:srgbClr val="FFFF00"/>
                </a:solidFill>
              </a:rPr>
              <a:t>Підписання угоди з містами – партнерами (міста Ніжин і Прилуки)</a:t>
            </a:r>
            <a:endParaRPr lang="en-US" sz="1800" dirty="0" smtClean="0">
              <a:solidFill>
                <a:srgbClr val="FFFF00"/>
              </a:solidFill>
            </a:endParaRPr>
          </a:p>
          <a:p>
            <a:pPr lvl="0" algn="just"/>
            <a:r>
              <a:rPr lang="uk-UA" sz="1800" dirty="0" smtClean="0">
                <a:solidFill>
                  <a:srgbClr val="FFFF00"/>
                </a:solidFill>
              </a:rPr>
              <a:t>Проведення навчального семінару для представників міст-партнерів.</a:t>
            </a:r>
          </a:p>
          <a:p>
            <a:pPr lvl="0" algn="just"/>
            <a:endParaRPr lang="uk-UA" sz="1800" dirty="0" smtClean="0">
              <a:solidFill>
                <a:srgbClr val="FFFF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462157"/>
            <a:ext cx="1371719" cy="883997"/>
          </a:xfrm>
          <a:prstGeom prst="rect">
            <a:avLst/>
          </a:prstGeom>
        </p:spPr>
      </p:pic>
      <p:pic>
        <p:nvPicPr>
          <p:cNvPr id="5" name="Picture 4" descr="Z:\All folders 2014\COMMUNICATION UNIT\LOGO_2014\undp_logo_new_eng_150dp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10549" y="228600"/>
            <a:ext cx="504775" cy="1306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423" y="4474552"/>
            <a:ext cx="3607577" cy="238344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474552"/>
            <a:ext cx="2448272" cy="238344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8922" y="4532868"/>
            <a:ext cx="2980647" cy="2266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448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Arrow Callout 6"/>
          <p:cNvSpPr/>
          <p:nvPr/>
        </p:nvSpPr>
        <p:spPr bwMode="auto">
          <a:xfrm>
            <a:off x="395221" y="1128996"/>
            <a:ext cx="1436530" cy="1143000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81250"/>
            </a:avLst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  <a:extLst/>
        </p:spPr>
        <p:txBody>
          <a:bodyPr lIns="36000" rIns="36000" anchor="ctr"/>
          <a:lstStyle/>
          <a:p>
            <a:pPr algn="ctr">
              <a:defRPr/>
            </a:pPr>
            <a:r>
              <a:rPr lang="uk-UA" sz="1200" dirty="0">
                <a:solidFill>
                  <a:srgbClr val="C00000"/>
                </a:solidFill>
              </a:rPr>
              <a:t>Визначення </a:t>
            </a:r>
          </a:p>
          <a:p>
            <a:pPr algn="ctr">
              <a:defRPr/>
            </a:pPr>
            <a:r>
              <a:rPr lang="uk-UA" sz="1200" dirty="0">
                <a:solidFill>
                  <a:srgbClr val="C00000"/>
                </a:solidFill>
              </a:rPr>
              <a:t>та затвердження</a:t>
            </a:r>
          </a:p>
          <a:p>
            <a:pPr algn="ctr">
              <a:defRPr/>
            </a:pPr>
            <a:r>
              <a:rPr lang="uk-UA" sz="1200" dirty="0">
                <a:solidFill>
                  <a:srgbClr val="C00000"/>
                </a:solidFill>
              </a:rPr>
              <a:t>пріоритетів</a:t>
            </a:r>
          </a:p>
        </p:txBody>
      </p:sp>
      <p:sp>
        <p:nvSpPr>
          <p:cNvPr id="9" name="Right Arrow Callout 8"/>
          <p:cNvSpPr/>
          <p:nvPr/>
        </p:nvSpPr>
        <p:spPr bwMode="auto">
          <a:xfrm>
            <a:off x="3283306" y="1124477"/>
            <a:ext cx="1447800" cy="1143000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80263"/>
            </a:avLst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  <a:extLst/>
        </p:spPr>
        <p:txBody>
          <a:bodyPr anchor="ctr"/>
          <a:lstStyle/>
          <a:p>
            <a:pPr algn="ctr">
              <a:defRPr/>
            </a:pPr>
            <a:r>
              <a:rPr lang="uk-UA" sz="1200" dirty="0">
                <a:solidFill>
                  <a:srgbClr val="C00000"/>
                </a:solidFill>
              </a:rPr>
              <a:t>Визначення технічного рішення, його вартості</a:t>
            </a:r>
            <a:endParaRPr lang="en-US" sz="1200" dirty="0">
              <a:solidFill>
                <a:srgbClr val="C00000"/>
              </a:solidFill>
            </a:endParaRPr>
          </a:p>
        </p:txBody>
      </p:sp>
      <p:sp>
        <p:nvSpPr>
          <p:cNvPr id="11" name="Right Arrow Callout 10"/>
          <p:cNvSpPr/>
          <p:nvPr/>
        </p:nvSpPr>
        <p:spPr bwMode="auto">
          <a:xfrm>
            <a:off x="6182125" y="1124477"/>
            <a:ext cx="1447800" cy="1143000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80263"/>
            </a:avLst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  <a:extLst/>
        </p:spPr>
        <p:txBody>
          <a:bodyPr anchor="ctr"/>
          <a:lstStyle/>
          <a:p>
            <a:pPr algn="ctr">
              <a:defRPr/>
            </a:pPr>
            <a:r>
              <a:rPr lang="uk-UA" sz="1200" dirty="0">
                <a:solidFill>
                  <a:srgbClr val="C00000"/>
                </a:solidFill>
              </a:rPr>
              <a:t>Визначення виконавця робіт на конкурсних засадах</a:t>
            </a:r>
            <a:endParaRPr lang="en-US" sz="1200" dirty="0">
              <a:solidFill>
                <a:srgbClr val="C00000"/>
              </a:solidFill>
            </a:endParaRPr>
          </a:p>
        </p:txBody>
      </p:sp>
      <p:sp>
        <p:nvSpPr>
          <p:cNvPr id="12" name="Right Arrow Callout 11"/>
          <p:cNvSpPr/>
          <p:nvPr/>
        </p:nvSpPr>
        <p:spPr bwMode="auto">
          <a:xfrm>
            <a:off x="4734325" y="1124477"/>
            <a:ext cx="1447800" cy="1143000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80263"/>
            </a:avLst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  <a:extLst/>
        </p:spPr>
        <p:txBody>
          <a:bodyPr anchor="ctr"/>
          <a:lstStyle/>
          <a:p>
            <a:pPr algn="ctr">
              <a:defRPr/>
            </a:pPr>
            <a:r>
              <a:rPr lang="uk-UA" sz="1200" dirty="0">
                <a:solidFill>
                  <a:srgbClr val="C00000"/>
                </a:solidFill>
              </a:rPr>
              <a:t>Прийняття рішення </a:t>
            </a:r>
          </a:p>
          <a:p>
            <a:pPr algn="ctr">
              <a:defRPr/>
            </a:pPr>
            <a:r>
              <a:rPr lang="uk-UA" sz="1200" dirty="0">
                <a:solidFill>
                  <a:srgbClr val="C00000"/>
                </a:solidFill>
              </a:rPr>
              <a:t>про виконання</a:t>
            </a:r>
            <a:endParaRPr lang="en-US" sz="1200" dirty="0">
              <a:solidFill>
                <a:srgbClr val="C00000"/>
              </a:solidFill>
            </a:endParaRPr>
          </a:p>
        </p:txBody>
      </p:sp>
      <p:sp>
        <p:nvSpPr>
          <p:cNvPr id="13" name="Right Arrow Callout 12"/>
          <p:cNvSpPr/>
          <p:nvPr/>
        </p:nvSpPr>
        <p:spPr bwMode="auto">
          <a:xfrm>
            <a:off x="403535" y="4017600"/>
            <a:ext cx="1447800" cy="1143000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80263"/>
            </a:avLst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  <a:extLst/>
        </p:spPr>
        <p:txBody>
          <a:bodyPr anchor="ctr"/>
          <a:lstStyle/>
          <a:p>
            <a:pPr algn="ctr">
              <a:defRPr/>
            </a:pPr>
            <a:r>
              <a:rPr lang="uk-UA" sz="1200" dirty="0">
                <a:solidFill>
                  <a:srgbClr val="C00000"/>
                </a:solidFill>
              </a:rPr>
              <a:t>Оплати виконавцю </a:t>
            </a:r>
          </a:p>
          <a:p>
            <a:pPr algn="ctr">
              <a:defRPr/>
            </a:pPr>
            <a:r>
              <a:rPr lang="uk-UA" sz="1200" dirty="0">
                <a:solidFill>
                  <a:srgbClr val="C00000"/>
                </a:solidFill>
              </a:rPr>
              <a:t>за виконані роботи</a:t>
            </a:r>
            <a:endParaRPr lang="en-US" sz="1200" dirty="0">
              <a:solidFill>
                <a:srgbClr val="C00000"/>
              </a:solidFill>
            </a:endParaRPr>
          </a:p>
        </p:txBody>
      </p:sp>
      <p:sp>
        <p:nvSpPr>
          <p:cNvPr id="14" name="Right Arrow Callout 13"/>
          <p:cNvSpPr/>
          <p:nvPr/>
        </p:nvSpPr>
        <p:spPr bwMode="auto">
          <a:xfrm>
            <a:off x="1820750" y="1124477"/>
            <a:ext cx="1447800" cy="1143000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80263"/>
            </a:avLst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  <a:extLst/>
        </p:spPr>
        <p:txBody>
          <a:bodyPr lIns="36000" rIns="36000" anchor="ctr"/>
          <a:lstStyle/>
          <a:p>
            <a:pPr algn="ctr">
              <a:defRPr/>
            </a:pPr>
            <a:r>
              <a:rPr lang="uk-UA" sz="1200" dirty="0">
                <a:solidFill>
                  <a:srgbClr val="C00000"/>
                </a:solidFill>
              </a:rPr>
              <a:t>Створення робочої </a:t>
            </a:r>
            <a:r>
              <a:rPr lang="uk-UA" sz="900" dirty="0">
                <a:solidFill>
                  <a:srgbClr val="C00000"/>
                </a:solidFill>
              </a:rPr>
              <a:t>(функціональної</a:t>
            </a:r>
            <a:r>
              <a:rPr lang="uk-UA" sz="1200" dirty="0">
                <a:solidFill>
                  <a:srgbClr val="C00000"/>
                </a:solidFill>
              </a:rPr>
              <a:t>)</a:t>
            </a:r>
          </a:p>
          <a:p>
            <a:pPr algn="ctr">
              <a:defRPr/>
            </a:pPr>
            <a:r>
              <a:rPr lang="uk-UA" sz="1200" dirty="0">
                <a:solidFill>
                  <a:srgbClr val="C00000"/>
                </a:solidFill>
              </a:rPr>
              <a:t>групи</a:t>
            </a:r>
          </a:p>
          <a:p>
            <a:pPr algn="ctr">
              <a:defRPr/>
            </a:pPr>
            <a:endParaRPr lang="en-US" sz="1200" dirty="0">
              <a:solidFill>
                <a:srgbClr val="C00000"/>
              </a:solidFill>
            </a:endParaRPr>
          </a:p>
        </p:txBody>
      </p:sp>
      <p:sp>
        <p:nvSpPr>
          <p:cNvPr id="15" name="Down Arrow Callout 14"/>
          <p:cNvSpPr/>
          <p:nvPr/>
        </p:nvSpPr>
        <p:spPr bwMode="auto">
          <a:xfrm>
            <a:off x="7629925" y="1129977"/>
            <a:ext cx="1154271" cy="1447800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76310"/>
            </a:avLst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  <a:extLst/>
        </p:spPr>
        <p:txBody>
          <a:bodyPr anchor="ctr"/>
          <a:lstStyle/>
          <a:p>
            <a:pPr algn="ctr">
              <a:defRPr/>
            </a:pPr>
            <a:r>
              <a:rPr lang="uk-UA" sz="1200" dirty="0">
                <a:solidFill>
                  <a:srgbClr val="C00000"/>
                </a:solidFill>
              </a:rPr>
              <a:t>Подання проектної заявки в </a:t>
            </a:r>
            <a:r>
              <a:rPr lang="uk-UA" sz="1100" b="1" dirty="0">
                <a:solidFill>
                  <a:srgbClr val="00589A"/>
                </a:solidFill>
              </a:rPr>
              <a:t>ПРООН</a:t>
            </a:r>
            <a:endParaRPr lang="en-US" sz="1100" b="1" dirty="0">
              <a:solidFill>
                <a:srgbClr val="00589A"/>
              </a:solidFill>
            </a:endParaRPr>
          </a:p>
        </p:txBody>
      </p:sp>
      <p:sp>
        <p:nvSpPr>
          <p:cNvPr id="16" name="Left Arrow Callout 15"/>
          <p:cNvSpPr/>
          <p:nvPr/>
        </p:nvSpPr>
        <p:spPr bwMode="auto">
          <a:xfrm>
            <a:off x="7332372" y="2577777"/>
            <a:ext cx="1451824" cy="1127975"/>
          </a:xfrm>
          <a:prstGeom prst="leftArrowCallout">
            <a:avLst>
              <a:gd name="adj1" fmla="val 25000"/>
              <a:gd name="adj2" fmla="val 30067"/>
              <a:gd name="adj3" fmla="val 28506"/>
              <a:gd name="adj4" fmla="val 77853"/>
            </a:avLst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  <a:extLst/>
        </p:spPr>
        <p:txBody>
          <a:bodyPr anchor="ctr"/>
          <a:lstStyle/>
          <a:p>
            <a:pPr algn="ctr">
              <a:defRPr/>
            </a:pPr>
            <a:r>
              <a:rPr lang="uk-UA" sz="1200" dirty="0">
                <a:solidFill>
                  <a:srgbClr val="C00000"/>
                </a:solidFill>
              </a:rPr>
              <a:t>Підписання Грантової Угоди з </a:t>
            </a:r>
            <a:r>
              <a:rPr lang="uk-UA" sz="1100" b="1" dirty="0">
                <a:solidFill>
                  <a:srgbClr val="00589A"/>
                </a:solidFill>
              </a:rPr>
              <a:t>ПРООН</a:t>
            </a:r>
            <a:endParaRPr lang="en-US" sz="1100" b="1" dirty="0">
              <a:solidFill>
                <a:srgbClr val="00589A"/>
              </a:solidFill>
            </a:endParaRPr>
          </a:p>
        </p:txBody>
      </p:sp>
      <p:sp>
        <p:nvSpPr>
          <p:cNvPr id="18" name="Left Arrow Callout 17"/>
          <p:cNvSpPr/>
          <p:nvPr/>
        </p:nvSpPr>
        <p:spPr bwMode="auto">
          <a:xfrm>
            <a:off x="5899328" y="2587302"/>
            <a:ext cx="1442434" cy="1127975"/>
          </a:xfrm>
          <a:prstGeom prst="leftArrowCallout">
            <a:avLst>
              <a:gd name="adj1" fmla="val 30067"/>
              <a:gd name="adj2" fmla="val 32600"/>
              <a:gd name="adj3" fmla="val 29256"/>
              <a:gd name="adj4" fmla="val 77915"/>
            </a:avLst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  <a:extLst/>
        </p:spPr>
        <p:txBody>
          <a:bodyPr anchor="ctr"/>
          <a:lstStyle/>
          <a:p>
            <a:pPr algn="ctr">
              <a:defRPr/>
            </a:pPr>
            <a:r>
              <a:rPr lang="uk-UA" sz="1200" dirty="0">
                <a:solidFill>
                  <a:srgbClr val="C00000"/>
                </a:solidFill>
              </a:rPr>
              <a:t>Підписання договору з виконавцем робіт</a:t>
            </a:r>
            <a:endParaRPr lang="en-US" sz="1200" dirty="0">
              <a:solidFill>
                <a:srgbClr val="C00000"/>
              </a:solidFill>
            </a:endParaRPr>
          </a:p>
        </p:txBody>
      </p:sp>
      <p:sp>
        <p:nvSpPr>
          <p:cNvPr id="19" name="Left Arrow Callout 18"/>
          <p:cNvSpPr/>
          <p:nvPr/>
        </p:nvSpPr>
        <p:spPr bwMode="auto">
          <a:xfrm>
            <a:off x="4451527" y="2596827"/>
            <a:ext cx="1452899" cy="1127975"/>
          </a:xfrm>
          <a:prstGeom prst="leftArrowCallout">
            <a:avLst>
              <a:gd name="adj1" fmla="val 25000"/>
              <a:gd name="adj2" fmla="val 32600"/>
              <a:gd name="adj3" fmla="val 31884"/>
              <a:gd name="adj4" fmla="val 75836"/>
            </a:avLst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  <a:extLst/>
        </p:spPr>
        <p:txBody>
          <a:bodyPr anchor="ctr"/>
          <a:lstStyle/>
          <a:p>
            <a:pPr algn="ctr">
              <a:defRPr/>
            </a:pPr>
            <a:r>
              <a:rPr lang="uk-UA" sz="1200" dirty="0">
                <a:solidFill>
                  <a:srgbClr val="C00000"/>
                </a:solidFill>
              </a:rPr>
              <a:t>Отримання 1го траншу від ПРООН.</a:t>
            </a:r>
          </a:p>
          <a:p>
            <a:pPr algn="ctr">
              <a:defRPr/>
            </a:pPr>
            <a:r>
              <a:rPr lang="uk-UA" sz="1200" dirty="0">
                <a:solidFill>
                  <a:srgbClr val="C00000"/>
                </a:solidFill>
              </a:rPr>
              <a:t>Аванс виконавцю</a:t>
            </a:r>
            <a:endParaRPr lang="en-US" sz="1200" dirty="0">
              <a:solidFill>
                <a:srgbClr val="C00000"/>
              </a:solidFill>
            </a:endParaRPr>
          </a:p>
        </p:txBody>
      </p:sp>
      <p:sp>
        <p:nvSpPr>
          <p:cNvPr id="24" name="Left Arrow Callout 23"/>
          <p:cNvSpPr/>
          <p:nvPr/>
        </p:nvSpPr>
        <p:spPr bwMode="auto">
          <a:xfrm>
            <a:off x="3008556" y="2585062"/>
            <a:ext cx="1452899" cy="1127975"/>
          </a:xfrm>
          <a:prstGeom prst="leftArrowCallout">
            <a:avLst>
              <a:gd name="adj1" fmla="val 25000"/>
              <a:gd name="adj2" fmla="val 32600"/>
              <a:gd name="adj3" fmla="val 28929"/>
              <a:gd name="adj4" fmla="val 77540"/>
            </a:avLst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  <a:extLst/>
        </p:spPr>
        <p:txBody>
          <a:bodyPr anchor="ctr"/>
          <a:lstStyle/>
          <a:p>
            <a:pPr algn="ctr">
              <a:defRPr/>
            </a:pPr>
            <a:r>
              <a:rPr lang="uk-UA" sz="1200" dirty="0">
                <a:solidFill>
                  <a:srgbClr val="C00000"/>
                </a:solidFill>
              </a:rPr>
              <a:t>Початок виконання  робіт</a:t>
            </a:r>
            <a:endParaRPr lang="en-US" sz="1200" dirty="0">
              <a:solidFill>
                <a:srgbClr val="C00000"/>
              </a:solidFill>
            </a:endParaRPr>
          </a:p>
          <a:p>
            <a:pPr algn="ctr">
              <a:defRPr/>
            </a:pPr>
            <a:endParaRPr lang="en-US" sz="1200" dirty="0">
              <a:solidFill>
                <a:srgbClr val="C00000"/>
              </a:solidFill>
            </a:endParaRPr>
          </a:p>
        </p:txBody>
      </p:sp>
      <p:sp>
        <p:nvSpPr>
          <p:cNvPr id="25" name="Left Arrow Callout 24"/>
          <p:cNvSpPr/>
          <p:nvPr/>
        </p:nvSpPr>
        <p:spPr bwMode="auto">
          <a:xfrm>
            <a:off x="1570682" y="2588850"/>
            <a:ext cx="1452899" cy="1127975"/>
          </a:xfrm>
          <a:prstGeom prst="leftArrowCallout">
            <a:avLst>
              <a:gd name="adj1" fmla="val 25000"/>
              <a:gd name="adj2" fmla="val 32600"/>
              <a:gd name="adj3" fmla="val 26395"/>
              <a:gd name="adj4" fmla="val 79508"/>
            </a:avLst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  <a:extLst/>
        </p:spPr>
        <p:txBody>
          <a:bodyPr anchor="ctr"/>
          <a:lstStyle/>
          <a:p>
            <a:pPr algn="ctr">
              <a:defRPr/>
            </a:pPr>
            <a:r>
              <a:rPr lang="uk-UA" sz="1200" dirty="0">
                <a:solidFill>
                  <a:srgbClr val="C00000"/>
                </a:solidFill>
              </a:rPr>
              <a:t>Звіт в </a:t>
            </a:r>
            <a:r>
              <a:rPr lang="uk-UA" sz="1100" b="1" dirty="0">
                <a:solidFill>
                  <a:srgbClr val="00589A"/>
                </a:solidFill>
              </a:rPr>
              <a:t>ПРООН </a:t>
            </a:r>
          </a:p>
          <a:p>
            <a:pPr algn="ctr">
              <a:defRPr/>
            </a:pPr>
            <a:r>
              <a:rPr lang="uk-UA" sz="1200" dirty="0">
                <a:solidFill>
                  <a:srgbClr val="C00000"/>
                </a:solidFill>
              </a:rPr>
              <a:t>і міськраду</a:t>
            </a:r>
            <a:endParaRPr lang="en-US" sz="1200" dirty="0">
              <a:solidFill>
                <a:srgbClr val="C00000"/>
              </a:solidFill>
            </a:endParaRPr>
          </a:p>
        </p:txBody>
      </p:sp>
      <p:sp>
        <p:nvSpPr>
          <p:cNvPr id="26" name="Down Arrow Callout 25"/>
          <p:cNvSpPr/>
          <p:nvPr/>
        </p:nvSpPr>
        <p:spPr bwMode="auto">
          <a:xfrm>
            <a:off x="411314" y="2587302"/>
            <a:ext cx="1154271" cy="1447800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76310"/>
            </a:avLst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  <a:extLst/>
        </p:spPr>
        <p:txBody>
          <a:bodyPr anchor="ctr"/>
          <a:lstStyle/>
          <a:p>
            <a:pPr algn="ctr">
              <a:defRPr/>
            </a:pPr>
            <a:r>
              <a:rPr lang="uk-UA" sz="1200" dirty="0">
                <a:solidFill>
                  <a:srgbClr val="C00000"/>
                </a:solidFill>
              </a:rPr>
              <a:t>Отримання 2го траншу від </a:t>
            </a:r>
            <a:r>
              <a:rPr lang="uk-UA" sz="1100" b="1" dirty="0">
                <a:solidFill>
                  <a:srgbClr val="00589A"/>
                </a:solidFill>
              </a:rPr>
              <a:t>ПРООН</a:t>
            </a:r>
            <a:endParaRPr lang="en-US" sz="1100" b="1" dirty="0">
              <a:solidFill>
                <a:srgbClr val="00589A"/>
              </a:solidFill>
            </a:endParaRPr>
          </a:p>
        </p:txBody>
      </p:sp>
      <p:sp>
        <p:nvSpPr>
          <p:cNvPr id="27" name="Right Arrow Callout 26"/>
          <p:cNvSpPr/>
          <p:nvPr/>
        </p:nvSpPr>
        <p:spPr bwMode="auto">
          <a:xfrm>
            <a:off x="1875147" y="4023627"/>
            <a:ext cx="1436530" cy="1143000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81250"/>
            </a:avLst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  <a:extLst/>
        </p:spPr>
        <p:txBody>
          <a:bodyPr lIns="36000" rIns="36000" anchor="ctr"/>
          <a:lstStyle/>
          <a:p>
            <a:pPr algn="ctr">
              <a:defRPr/>
            </a:pPr>
            <a:r>
              <a:rPr lang="uk-UA" sz="1200" dirty="0">
                <a:solidFill>
                  <a:srgbClr val="C00000"/>
                </a:solidFill>
              </a:rPr>
              <a:t>Закінчення робіт. Введення в експлуатацію.</a:t>
            </a:r>
          </a:p>
          <a:p>
            <a:pPr algn="ctr">
              <a:defRPr/>
            </a:pPr>
            <a:r>
              <a:rPr lang="uk-UA" sz="1200" dirty="0">
                <a:solidFill>
                  <a:srgbClr val="C00000"/>
                </a:solidFill>
              </a:rPr>
              <a:t>Громадський аудит</a:t>
            </a:r>
          </a:p>
        </p:txBody>
      </p:sp>
      <p:sp>
        <p:nvSpPr>
          <p:cNvPr id="28" name="Right Arrow Callout 27"/>
          <p:cNvSpPr/>
          <p:nvPr/>
        </p:nvSpPr>
        <p:spPr bwMode="auto">
          <a:xfrm>
            <a:off x="3310400" y="4014789"/>
            <a:ext cx="1436530" cy="1142314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81250"/>
            </a:avLst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  <a:extLst/>
        </p:spPr>
        <p:txBody>
          <a:bodyPr lIns="36000" rIns="36000" anchor="ctr"/>
          <a:lstStyle/>
          <a:p>
            <a:pPr algn="ctr">
              <a:defRPr/>
            </a:pPr>
            <a:r>
              <a:rPr lang="uk-UA" sz="1200" dirty="0">
                <a:solidFill>
                  <a:srgbClr val="C00000"/>
                </a:solidFill>
              </a:rPr>
              <a:t>Остаточний звіт в </a:t>
            </a:r>
          </a:p>
          <a:p>
            <a:pPr algn="ctr">
              <a:defRPr/>
            </a:pPr>
            <a:r>
              <a:rPr lang="uk-UA" sz="1100" b="1" dirty="0">
                <a:solidFill>
                  <a:srgbClr val="00589A"/>
                </a:solidFill>
              </a:rPr>
              <a:t>ПРООН</a:t>
            </a:r>
            <a:r>
              <a:rPr lang="uk-UA" sz="1200" dirty="0">
                <a:solidFill>
                  <a:srgbClr val="C00000"/>
                </a:solidFill>
              </a:rPr>
              <a:t> і міськраду</a:t>
            </a:r>
          </a:p>
        </p:txBody>
      </p:sp>
      <p:sp>
        <p:nvSpPr>
          <p:cNvPr id="29" name="Right Arrow Callout 28"/>
          <p:cNvSpPr/>
          <p:nvPr/>
        </p:nvSpPr>
        <p:spPr bwMode="auto">
          <a:xfrm>
            <a:off x="4770742" y="4010026"/>
            <a:ext cx="1436530" cy="1143000"/>
          </a:xfrm>
          <a:prstGeom prst="rightArrowCallout">
            <a:avLst>
              <a:gd name="adj1" fmla="val 25000"/>
              <a:gd name="adj2" fmla="val 25000"/>
              <a:gd name="adj3" fmla="val 27917"/>
              <a:gd name="adj4" fmla="val 81250"/>
            </a:avLst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  <a:extLst/>
        </p:spPr>
        <p:txBody>
          <a:bodyPr lIns="36000" rIns="36000" anchor="ctr"/>
          <a:lstStyle/>
          <a:p>
            <a:pPr algn="ctr">
              <a:defRPr/>
            </a:pPr>
            <a:r>
              <a:rPr lang="uk-UA" sz="1200" dirty="0">
                <a:solidFill>
                  <a:srgbClr val="C00000"/>
                </a:solidFill>
              </a:rPr>
              <a:t>Отримання </a:t>
            </a:r>
          </a:p>
          <a:p>
            <a:pPr algn="ctr">
              <a:defRPr/>
            </a:pPr>
            <a:r>
              <a:rPr lang="uk-UA" sz="1200" dirty="0">
                <a:solidFill>
                  <a:srgbClr val="C00000"/>
                </a:solidFill>
              </a:rPr>
              <a:t>3го траншу </a:t>
            </a:r>
          </a:p>
          <a:p>
            <a:pPr algn="ctr">
              <a:defRPr/>
            </a:pPr>
            <a:r>
              <a:rPr lang="uk-UA" sz="1200" dirty="0">
                <a:solidFill>
                  <a:srgbClr val="C00000"/>
                </a:solidFill>
              </a:rPr>
              <a:t>від </a:t>
            </a:r>
            <a:r>
              <a:rPr lang="uk-UA" sz="1100" b="1" dirty="0">
                <a:solidFill>
                  <a:srgbClr val="00589A"/>
                </a:solidFill>
              </a:rPr>
              <a:t>ПРООН</a:t>
            </a:r>
          </a:p>
        </p:txBody>
      </p:sp>
      <p:sp>
        <p:nvSpPr>
          <p:cNvPr id="30" name="Right Arrow Callout 29"/>
          <p:cNvSpPr/>
          <p:nvPr/>
        </p:nvSpPr>
        <p:spPr bwMode="auto">
          <a:xfrm>
            <a:off x="6238055" y="4017600"/>
            <a:ext cx="1436530" cy="1143000"/>
          </a:xfrm>
          <a:prstGeom prst="rightArrowCallout">
            <a:avLst>
              <a:gd name="adj1" fmla="val 25000"/>
              <a:gd name="adj2" fmla="val 25000"/>
              <a:gd name="adj3" fmla="val 27917"/>
              <a:gd name="adj4" fmla="val 81250"/>
            </a:avLst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  <a:extLst/>
        </p:spPr>
        <p:txBody>
          <a:bodyPr lIns="36000" rIns="36000" anchor="ctr"/>
          <a:lstStyle/>
          <a:p>
            <a:pPr algn="ctr">
              <a:defRPr/>
            </a:pPr>
            <a:r>
              <a:rPr lang="uk-UA" sz="1200" dirty="0">
                <a:solidFill>
                  <a:srgbClr val="C00000"/>
                </a:solidFill>
              </a:rPr>
              <a:t>Остаточний розрахунок з виконавцем робіт</a:t>
            </a:r>
            <a:endParaRPr lang="uk-UA" sz="1100" b="1" dirty="0">
              <a:solidFill>
                <a:srgbClr val="00589A"/>
              </a:solidFill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7679481" y="4039864"/>
            <a:ext cx="1109611" cy="1120492"/>
          </a:xfrm>
          <a:prstGeom prst="rect">
            <a:avLst/>
          </a:prstGeom>
          <a:gradFill>
            <a:gsLst>
              <a:gs pos="88000">
                <a:srgbClr val="FFFFF2"/>
              </a:gs>
              <a:gs pos="66000">
                <a:srgbClr val="FFFFF2"/>
              </a:gs>
              <a:gs pos="21000">
                <a:srgbClr val="FFFF8C"/>
              </a:gs>
              <a:gs pos="73000">
                <a:srgbClr val="FFFF8C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  <a:extLst/>
        </p:spPr>
        <p:txBody>
          <a:bodyPr lIns="36000" rIns="36000" anchor="ctr"/>
          <a:lstStyle/>
          <a:p>
            <a:pPr algn="ctr">
              <a:defRPr/>
            </a:pPr>
            <a:r>
              <a:rPr lang="uk-UA" sz="1100" dirty="0">
                <a:solidFill>
                  <a:srgbClr val="C00000"/>
                </a:solidFill>
              </a:rPr>
              <a:t>Експлуатація та обслуговування</a:t>
            </a:r>
          </a:p>
          <a:p>
            <a:pPr algn="ctr">
              <a:defRPr/>
            </a:pPr>
            <a:r>
              <a:rPr lang="uk-UA" sz="1100" dirty="0">
                <a:solidFill>
                  <a:srgbClr val="C00000"/>
                </a:solidFill>
              </a:rPr>
              <a:t>Наочність</a:t>
            </a:r>
            <a:endParaRPr lang="en-US" sz="1100" dirty="0">
              <a:solidFill>
                <a:srgbClr val="C00000"/>
              </a:solidFill>
            </a:endParaRPr>
          </a:p>
        </p:txBody>
      </p:sp>
      <p:grpSp>
        <p:nvGrpSpPr>
          <p:cNvPr id="49208" name="Group 6"/>
          <p:cNvGrpSpPr>
            <a:grpSpLocks noChangeAspect="1"/>
          </p:cNvGrpSpPr>
          <p:nvPr/>
        </p:nvGrpSpPr>
        <p:grpSpPr bwMode="auto">
          <a:xfrm>
            <a:off x="4029075" y="5334000"/>
            <a:ext cx="1295400" cy="1284288"/>
            <a:chOff x="0" y="0"/>
            <a:chExt cx="1872" cy="1824"/>
          </a:xfrm>
        </p:grpSpPr>
        <p:sp>
          <p:nvSpPr>
            <p:cNvPr id="49212" name="AutoShape 7"/>
            <p:cNvSpPr>
              <a:spLocks noChangeAspect="1" noChangeArrowheads="1"/>
            </p:cNvSpPr>
            <p:nvPr/>
          </p:nvSpPr>
          <p:spPr bwMode="auto">
            <a:xfrm>
              <a:off x="0" y="0"/>
              <a:ext cx="1872" cy="1824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en-US" sz="1800">
                <a:latin typeface="Tahoma" panose="020B0604030504040204" pitchFamily="34" charset="0"/>
              </a:endParaRPr>
            </a:p>
          </p:txBody>
        </p:sp>
        <p:sp>
          <p:nvSpPr>
            <p:cNvPr id="49213" name="Freeform 8"/>
            <p:cNvSpPr>
              <a:spLocks/>
            </p:cNvSpPr>
            <p:nvPr/>
          </p:nvSpPr>
          <p:spPr bwMode="auto">
            <a:xfrm>
              <a:off x="182" y="1264"/>
              <a:ext cx="1279" cy="331"/>
            </a:xfrm>
            <a:custGeom>
              <a:avLst/>
              <a:gdLst>
                <a:gd name="T0" fmla="*/ 401 w 1279"/>
                <a:gd name="T1" fmla="*/ 1 h 662"/>
                <a:gd name="T2" fmla="*/ 195 w 1279"/>
                <a:gd name="T3" fmla="*/ 0 h 662"/>
                <a:gd name="T4" fmla="*/ 0 w 1279"/>
                <a:gd name="T5" fmla="*/ 1 h 662"/>
                <a:gd name="T6" fmla="*/ 1279 w 1279"/>
                <a:gd name="T7" fmla="*/ 1 h 662"/>
                <a:gd name="T8" fmla="*/ 1098 w 1279"/>
                <a:gd name="T9" fmla="*/ 1 h 662"/>
                <a:gd name="T10" fmla="*/ 858 w 1279"/>
                <a:gd name="T11" fmla="*/ 1 h 662"/>
                <a:gd name="T12" fmla="*/ 401 w 1279"/>
                <a:gd name="T13" fmla="*/ 1 h 66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79"/>
                <a:gd name="T22" fmla="*/ 0 h 662"/>
                <a:gd name="T23" fmla="*/ 1279 w 1279"/>
                <a:gd name="T24" fmla="*/ 662 h 66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79" h="662">
                  <a:moveTo>
                    <a:pt x="401" y="117"/>
                  </a:moveTo>
                  <a:lnTo>
                    <a:pt x="195" y="0"/>
                  </a:lnTo>
                  <a:lnTo>
                    <a:pt x="0" y="662"/>
                  </a:lnTo>
                  <a:lnTo>
                    <a:pt x="1279" y="662"/>
                  </a:lnTo>
                  <a:lnTo>
                    <a:pt x="1098" y="562"/>
                  </a:lnTo>
                  <a:lnTo>
                    <a:pt x="858" y="465"/>
                  </a:lnTo>
                  <a:lnTo>
                    <a:pt x="401" y="117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49214" name="Freeform 9"/>
            <p:cNvSpPr>
              <a:spLocks/>
            </p:cNvSpPr>
            <p:nvPr/>
          </p:nvSpPr>
          <p:spPr bwMode="auto">
            <a:xfrm>
              <a:off x="1504" y="281"/>
              <a:ext cx="152" cy="129"/>
            </a:xfrm>
            <a:custGeom>
              <a:avLst/>
              <a:gdLst>
                <a:gd name="T0" fmla="*/ 44 w 152"/>
                <a:gd name="T1" fmla="*/ 0 h 259"/>
                <a:gd name="T2" fmla="*/ 152 w 152"/>
                <a:gd name="T3" fmla="*/ 0 h 259"/>
                <a:gd name="T4" fmla="*/ 0 w 152"/>
                <a:gd name="T5" fmla="*/ 0 h 259"/>
                <a:gd name="T6" fmla="*/ 6 w 152"/>
                <a:gd name="T7" fmla="*/ 0 h 259"/>
                <a:gd name="T8" fmla="*/ 11 w 152"/>
                <a:gd name="T9" fmla="*/ 0 h 259"/>
                <a:gd name="T10" fmla="*/ 17 w 152"/>
                <a:gd name="T11" fmla="*/ 0 h 259"/>
                <a:gd name="T12" fmla="*/ 22 w 152"/>
                <a:gd name="T13" fmla="*/ 0 h 259"/>
                <a:gd name="T14" fmla="*/ 28 w 152"/>
                <a:gd name="T15" fmla="*/ 0 h 259"/>
                <a:gd name="T16" fmla="*/ 33 w 152"/>
                <a:gd name="T17" fmla="*/ 0 h 259"/>
                <a:gd name="T18" fmla="*/ 39 w 152"/>
                <a:gd name="T19" fmla="*/ 0 h 259"/>
                <a:gd name="T20" fmla="*/ 44 w 152"/>
                <a:gd name="T21" fmla="*/ 0 h 25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52"/>
                <a:gd name="T34" fmla="*/ 0 h 259"/>
                <a:gd name="T35" fmla="*/ 152 w 152"/>
                <a:gd name="T36" fmla="*/ 259 h 25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52" h="259">
                  <a:moveTo>
                    <a:pt x="44" y="259"/>
                  </a:moveTo>
                  <a:lnTo>
                    <a:pt x="152" y="0"/>
                  </a:lnTo>
                  <a:lnTo>
                    <a:pt x="0" y="129"/>
                  </a:lnTo>
                  <a:lnTo>
                    <a:pt x="6" y="145"/>
                  </a:lnTo>
                  <a:lnTo>
                    <a:pt x="11" y="160"/>
                  </a:lnTo>
                  <a:lnTo>
                    <a:pt x="17" y="177"/>
                  </a:lnTo>
                  <a:lnTo>
                    <a:pt x="22" y="194"/>
                  </a:lnTo>
                  <a:lnTo>
                    <a:pt x="28" y="209"/>
                  </a:lnTo>
                  <a:lnTo>
                    <a:pt x="33" y="225"/>
                  </a:lnTo>
                  <a:lnTo>
                    <a:pt x="39" y="242"/>
                  </a:lnTo>
                  <a:lnTo>
                    <a:pt x="44" y="259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49215" name="Freeform 10"/>
            <p:cNvSpPr>
              <a:spLocks/>
            </p:cNvSpPr>
            <p:nvPr/>
          </p:nvSpPr>
          <p:spPr bwMode="auto">
            <a:xfrm>
              <a:off x="1604" y="487"/>
              <a:ext cx="184" cy="110"/>
            </a:xfrm>
            <a:custGeom>
              <a:avLst/>
              <a:gdLst>
                <a:gd name="T0" fmla="*/ 31 w 184"/>
                <a:gd name="T1" fmla="*/ 0 h 222"/>
                <a:gd name="T2" fmla="*/ 184 w 184"/>
                <a:gd name="T3" fmla="*/ 0 h 222"/>
                <a:gd name="T4" fmla="*/ 0 w 184"/>
                <a:gd name="T5" fmla="*/ 0 h 222"/>
                <a:gd name="T6" fmla="*/ 4 w 184"/>
                <a:gd name="T7" fmla="*/ 0 h 222"/>
                <a:gd name="T8" fmla="*/ 9 w 184"/>
                <a:gd name="T9" fmla="*/ 0 h 222"/>
                <a:gd name="T10" fmla="*/ 13 w 184"/>
                <a:gd name="T11" fmla="*/ 0 h 222"/>
                <a:gd name="T12" fmla="*/ 17 w 184"/>
                <a:gd name="T13" fmla="*/ 0 h 222"/>
                <a:gd name="T14" fmla="*/ 20 w 184"/>
                <a:gd name="T15" fmla="*/ 0 h 222"/>
                <a:gd name="T16" fmla="*/ 24 w 184"/>
                <a:gd name="T17" fmla="*/ 0 h 222"/>
                <a:gd name="T18" fmla="*/ 28 w 184"/>
                <a:gd name="T19" fmla="*/ 0 h 222"/>
                <a:gd name="T20" fmla="*/ 31 w 184"/>
                <a:gd name="T21" fmla="*/ 0 h 22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84"/>
                <a:gd name="T34" fmla="*/ 0 h 222"/>
                <a:gd name="T35" fmla="*/ 184 w 184"/>
                <a:gd name="T36" fmla="*/ 222 h 22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84" h="222">
                  <a:moveTo>
                    <a:pt x="31" y="222"/>
                  </a:moveTo>
                  <a:lnTo>
                    <a:pt x="184" y="0"/>
                  </a:lnTo>
                  <a:lnTo>
                    <a:pt x="0" y="60"/>
                  </a:lnTo>
                  <a:lnTo>
                    <a:pt x="4" y="80"/>
                  </a:lnTo>
                  <a:lnTo>
                    <a:pt x="9" y="99"/>
                  </a:lnTo>
                  <a:lnTo>
                    <a:pt x="13" y="120"/>
                  </a:lnTo>
                  <a:lnTo>
                    <a:pt x="17" y="140"/>
                  </a:lnTo>
                  <a:lnTo>
                    <a:pt x="20" y="160"/>
                  </a:lnTo>
                  <a:lnTo>
                    <a:pt x="24" y="181"/>
                  </a:lnTo>
                  <a:lnTo>
                    <a:pt x="28" y="201"/>
                  </a:lnTo>
                  <a:lnTo>
                    <a:pt x="31" y="222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49216" name="Freeform 11"/>
            <p:cNvSpPr>
              <a:spLocks/>
            </p:cNvSpPr>
            <p:nvPr/>
          </p:nvSpPr>
          <p:spPr bwMode="auto">
            <a:xfrm>
              <a:off x="1658" y="892"/>
              <a:ext cx="214" cy="94"/>
            </a:xfrm>
            <a:custGeom>
              <a:avLst/>
              <a:gdLst>
                <a:gd name="T0" fmla="*/ 12 w 214"/>
                <a:gd name="T1" fmla="*/ 0 h 190"/>
                <a:gd name="T2" fmla="*/ 10 w 214"/>
                <a:gd name="T3" fmla="*/ 0 h 190"/>
                <a:gd name="T4" fmla="*/ 8 w 214"/>
                <a:gd name="T5" fmla="*/ 0 h 190"/>
                <a:gd name="T6" fmla="*/ 4 w 214"/>
                <a:gd name="T7" fmla="*/ 0 h 190"/>
                <a:gd name="T8" fmla="*/ 0 w 214"/>
                <a:gd name="T9" fmla="*/ 0 h 190"/>
                <a:gd name="T10" fmla="*/ 214 w 214"/>
                <a:gd name="T11" fmla="*/ 0 h 190"/>
                <a:gd name="T12" fmla="*/ 12 w 214"/>
                <a:gd name="T13" fmla="*/ 0 h 19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4"/>
                <a:gd name="T22" fmla="*/ 0 h 190"/>
                <a:gd name="T23" fmla="*/ 214 w 214"/>
                <a:gd name="T24" fmla="*/ 190 h 19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4" h="190">
                  <a:moveTo>
                    <a:pt x="12" y="0"/>
                  </a:moveTo>
                  <a:lnTo>
                    <a:pt x="10" y="48"/>
                  </a:lnTo>
                  <a:lnTo>
                    <a:pt x="8" y="97"/>
                  </a:lnTo>
                  <a:lnTo>
                    <a:pt x="4" y="143"/>
                  </a:lnTo>
                  <a:lnTo>
                    <a:pt x="0" y="190"/>
                  </a:lnTo>
                  <a:lnTo>
                    <a:pt x="214" y="128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49217" name="Freeform 12"/>
            <p:cNvSpPr>
              <a:spLocks/>
            </p:cNvSpPr>
            <p:nvPr/>
          </p:nvSpPr>
          <p:spPr bwMode="auto">
            <a:xfrm>
              <a:off x="1660" y="702"/>
              <a:ext cx="202" cy="91"/>
            </a:xfrm>
            <a:custGeom>
              <a:avLst/>
              <a:gdLst>
                <a:gd name="T0" fmla="*/ 11 w 202"/>
                <a:gd name="T1" fmla="*/ 0 h 183"/>
                <a:gd name="T2" fmla="*/ 202 w 202"/>
                <a:gd name="T3" fmla="*/ 0 h 183"/>
                <a:gd name="T4" fmla="*/ 0 w 202"/>
                <a:gd name="T5" fmla="*/ 0 h 183"/>
                <a:gd name="T6" fmla="*/ 4 w 202"/>
                <a:gd name="T7" fmla="*/ 0 h 183"/>
                <a:gd name="T8" fmla="*/ 7 w 202"/>
                <a:gd name="T9" fmla="*/ 0 h 183"/>
                <a:gd name="T10" fmla="*/ 9 w 202"/>
                <a:gd name="T11" fmla="*/ 0 h 183"/>
                <a:gd name="T12" fmla="*/ 11 w 202"/>
                <a:gd name="T13" fmla="*/ 0 h 18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2"/>
                <a:gd name="T22" fmla="*/ 0 h 183"/>
                <a:gd name="T23" fmla="*/ 202 w 202"/>
                <a:gd name="T24" fmla="*/ 183 h 18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2" h="183">
                  <a:moveTo>
                    <a:pt x="11" y="183"/>
                  </a:moveTo>
                  <a:lnTo>
                    <a:pt x="202" y="30"/>
                  </a:lnTo>
                  <a:lnTo>
                    <a:pt x="0" y="0"/>
                  </a:lnTo>
                  <a:lnTo>
                    <a:pt x="4" y="45"/>
                  </a:lnTo>
                  <a:lnTo>
                    <a:pt x="7" y="92"/>
                  </a:lnTo>
                  <a:lnTo>
                    <a:pt x="9" y="136"/>
                  </a:lnTo>
                  <a:lnTo>
                    <a:pt x="11" y="183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49218" name="Freeform 13"/>
            <p:cNvSpPr>
              <a:spLocks/>
            </p:cNvSpPr>
            <p:nvPr/>
          </p:nvSpPr>
          <p:spPr bwMode="auto">
            <a:xfrm>
              <a:off x="1500" y="1254"/>
              <a:ext cx="202" cy="150"/>
            </a:xfrm>
            <a:custGeom>
              <a:avLst/>
              <a:gdLst>
                <a:gd name="T0" fmla="*/ 0 w 202"/>
                <a:gd name="T1" fmla="*/ 1 h 300"/>
                <a:gd name="T2" fmla="*/ 202 w 202"/>
                <a:gd name="T3" fmla="*/ 1 h 300"/>
                <a:gd name="T4" fmla="*/ 56 w 202"/>
                <a:gd name="T5" fmla="*/ 0 h 300"/>
                <a:gd name="T6" fmla="*/ 50 w 202"/>
                <a:gd name="T7" fmla="*/ 1 h 300"/>
                <a:gd name="T8" fmla="*/ 43 w 202"/>
                <a:gd name="T9" fmla="*/ 1 h 300"/>
                <a:gd name="T10" fmla="*/ 36 w 202"/>
                <a:gd name="T11" fmla="*/ 1 h 300"/>
                <a:gd name="T12" fmla="*/ 30 w 202"/>
                <a:gd name="T13" fmla="*/ 1 h 300"/>
                <a:gd name="T14" fmla="*/ 22 w 202"/>
                <a:gd name="T15" fmla="*/ 1 h 300"/>
                <a:gd name="T16" fmla="*/ 15 w 202"/>
                <a:gd name="T17" fmla="*/ 1 h 300"/>
                <a:gd name="T18" fmla="*/ 8 w 202"/>
                <a:gd name="T19" fmla="*/ 1 h 300"/>
                <a:gd name="T20" fmla="*/ 0 w 202"/>
                <a:gd name="T21" fmla="*/ 1 h 3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02"/>
                <a:gd name="T34" fmla="*/ 0 h 300"/>
                <a:gd name="T35" fmla="*/ 202 w 202"/>
                <a:gd name="T36" fmla="*/ 300 h 30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02" h="300">
                  <a:moveTo>
                    <a:pt x="0" y="164"/>
                  </a:moveTo>
                  <a:lnTo>
                    <a:pt x="202" y="300"/>
                  </a:lnTo>
                  <a:lnTo>
                    <a:pt x="56" y="0"/>
                  </a:lnTo>
                  <a:lnTo>
                    <a:pt x="50" y="20"/>
                  </a:lnTo>
                  <a:lnTo>
                    <a:pt x="43" y="41"/>
                  </a:lnTo>
                  <a:lnTo>
                    <a:pt x="36" y="63"/>
                  </a:lnTo>
                  <a:lnTo>
                    <a:pt x="30" y="84"/>
                  </a:lnTo>
                  <a:lnTo>
                    <a:pt x="22" y="104"/>
                  </a:lnTo>
                  <a:lnTo>
                    <a:pt x="15" y="125"/>
                  </a:lnTo>
                  <a:lnTo>
                    <a:pt x="8" y="143"/>
                  </a:lnTo>
                  <a:lnTo>
                    <a:pt x="0" y="164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49219" name="Freeform 14"/>
            <p:cNvSpPr>
              <a:spLocks/>
            </p:cNvSpPr>
            <p:nvPr/>
          </p:nvSpPr>
          <p:spPr bwMode="auto">
            <a:xfrm>
              <a:off x="1600" y="1079"/>
              <a:ext cx="218" cy="110"/>
            </a:xfrm>
            <a:custGeom>
              <a:avLst/>
              <a:gdLst>
                <a:gd name="T0" fmla="*/ 0 w 218"/>
                <a:gd name="T1" fmla="*/ 0 h 222"/>
                <a:gd name="T2" fmla="*/ 218 w 218"/>
                <a:gd name="T3" fmla="*/ 0 h 222"/>
                <a:gd name="T4" fmla="*/ 35 w 218"/>
                <a:gd name="T5" fmla="*/ 0 h 222"/>
                <a:gd name="T6" fmla="*/ 31 w 218"/>
                <a:gd name="T7" fmla="*/ 0 h 222"/>
                <a:gd name="T8" fmla="*/ 27 w 218"/>
                <a:gd name="T9" fmla="*/ 0 h 222"/>
                <a:gd name="T10" fmla="*/ 23 w 218"/>
                <a:gd name="T11" fmla="*/ 0 h 222"/>
                <a:gd name="T12" fmla="*/ 19 w 218"/>
                <a:gd name="T13" fmla="*/ 0 h 222"/>
                <a:gd name="T14" fmla="*/ 15 w 218"/>
                <a:gd name="T15" fmla="*/ 0 h 222"/>
                <a:gd name="T16" fmla="*/ 10 w 218"/>
                <a:gd name="T17" fmla="*/ 0 h 222"/>
                <a:gd name="T18" fmla="*/ 5 w 218"/>
                <a:gd name="T19" fmla="*/ 0 h 222"/>
                <a:gd name="T20" fmla="*/ 0 w 218"/>
                <a:gd name="T21" fmla="*/ 0 h 22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18"/>
                <a:gd name="T34" fmla="*/ 0 h 222"/>
                <a:gd name="T35" fmla="*/ 218 w 218"/>
                <a:gd name="T36" fmla="*/ 222 h 22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18" h="222">
                  <a:moveTo>
                    <a:pt x="0" y="183"/>
                  </a:moveTo>
                  <a:lnTo>
                    <a:pt x="218" y="222"/>
                  </a:lnTo>
                  <a:lnTo>
                    <a:pt x="35" y="0"/>
                  </a:lnTo>
                  <a:lnTo>
                    <a:pt x="31" y="24"/>
                  </a:lnTo>
                  <a:lnTo>
                    <a:pt x="27" y="47"/>
                  </a:lnTo>
                  <a:lnTo>
                    <a:pt x="23" y="71"/>
                  </a:lnTo>
                  <a:lnTo>
                    <a:pt x="19" y="93"/>
                  </a:lnTo>
                  <a:lnTo>
                    <a:pt x="15" y="116"/>
                  </a:lnTo>
                  <a:lnTo>
                    <a:pt x="10" y="138"/>
                  </a:lnTo>
                  <a:lnTo>
                    <a:pt x="5" y="160"/>
                  </a:lnTo>
                  <a:lnTo>
                    <a:pt x="0" y="183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49220" name="Freeform 15"/>
            <p:cNvSpPr>
              <a:spLocks/>
            </p:cNvSpPr>
            <p:nvPr/>
          </p:nvSpPr>
          <p:spPr bwMode="auto">
            <a:xfrm>
              <a:off x="0" y="1347"/>
              <a:ext cx="1650" cy="477"/>
            </a:xfrm>
            <a:custGeom>
              <a:avLst/>
              <a:gdLst>
                <a:gd name="T0" fmla="*/ 287 w 1650"/>
                <a:gd name="T1" fmla="*/ 0 h 955"/>
                <a:gd name="T2" fmla="*/ 167 w 1650"/>
                <a:gd name="T3" fmla="*/ 0 h 955"/>
                <a:gd name="T4" fmla="*/ 0 w 1650"/>
                <a:gd name="T5" fmla="*/ 0 h 955"/>
                <a:gd name="T6" fmla="*/ 0 w 1650"/>
                <a:gd name="T7" fmla="*/ 0 h 955"/>
                <a:gd name="T8" fmla="*/ 1650 w 1650"/>
                <a:gd name="T9" fmla="*/ 0 h 955"/>
                <a:gd name="T10" fmla="*/ 1650 w 1650"/>
                <a:gd name="T11" fmla="*/ 0 h 955"/>
                <a:gd name="T12" fmla="*/ 1487 w 1650"/>
                <a:gd name="T13" fmla="*/ 0 h 955"/>
                <a:gd name="T14" fmla="*/ 1147 w 1650"/>
                <a:gd name="T15" fmla="*/ 0 h 955"/>
                <a:gd name="T16" fmla="*/ 907 w 1650"/>
                <a:gd name="T17" fmla="*/ 0 h 955"/>
                <a:gd name="T18" fmla="*/ 713 w 1650"/>
                <a:gd name="T19" fmla="*/ 0 h 955"/>
                <a:gd name="T20" fmla="*/ 453 w 1650"/>
                <a:gd name="T21" fmla="*/ 0 h 955"/>
                <a:gd name="T22" fmla="*/ 287 w 1650"/>
                <a:gd name="T23" fmla="*/ 0 h 95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650"/>
                <a:gd name="T37" fmla="*/ 0 h 955"/>
                <a:gd name="T38" fmla="*/ 1650 w 1650"/>
                <a:gd name="T39" fmla="*/ 955 h 95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650" h="955">
                  <a:moveTo>
                    <a:pt x="287" y="162"/>
                  </a:moveTo>
                  <a:lnTo>
                    <a:pt x="167" y="37"/>
                  </a:lnTo>
                  <a:lnTo>
                    <a:pt x="0" y="519"/>
                  </a:lnTo>
                  <a:lnTo>
                    <a:pt x="0" y="955"/>
                  </a:lnTo>
                  <a:lnTo>
                    <a:pt x="1650" y="955"/>
                  </a:lnTo>
                  <a:lnTo>
                    <a:pt x="1650" y="546"/>
                  </a:lnTo>
                  <a:lnTo>
                    <a:pt x="1487" y="237"/>
                  </a:lnTo>
                  <a:lnTo>
                    <a:pt x="1147" y="371"/>
                  </a:lnTo>
                  <a:lnTo>
                    <a:pt x="907" y="13"/>
                  </a:lnTo>
                  <a:lnTo>
                    <a:pt x="713" y="175"/>
                  </a:lnTo>
                  <a:lnTo>
                    <a:pt x="453" y="0"/>
                  </a:lnTo>
                  <a:lnTo>
                    <a:pt x="287" y="162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49221" name="Freeform 16"/>
            <p:cNvSpPr>
              <a:spLocks/>
            </p:cNvSpPr>
            <p:nvPr/>
          </p:nvSpPr>
          <p:spPr bwMode="auto">
            <a:xfrm>
              <a:off x="709" y="12"/>
              <a:ext cx="595" cy="471"/>
            </a:xfrm>
            <a:custGeom>
              <a:avLst/>
              <a:gdLst>
                <a:gd name="T0" fmla="*/ 568 w 595"/>
                <a:gd name="T1" fmla="*/ 1 h 942"/>
                <a:gd name="T2" fmla="*/ 546 w 595"/>
                <a:gd name="T3" fmla="*/ 1 h 942"/>
                <a:gd name="T4" fmla="*/ 523 w 595"/>
                <a:gd name="T5" fmla="*/ 1 h 942"/>
                <a:gd name="T6" fmla="*/ 501 w 595"/>
                <a:gd name="T7" fmla="*/ 1 h 942"/>
                <a:gd name="T8" fmla="*/ 478 w 595"/>
                <a:gd name="T9" fmla="*/ 1 h 942"/>
                <a:gd name="T10" fmla="*/ 456 w 595"/>
                <a:gd name="T11" fmla="*/ 1 h 942"/>
                <a:gd name="T12" fmla="*/ 433 w 595"/>
                <a:gd name="T13" fmla="*/ 1 h 942"/>
                <a:gd name="T14" fmla="*/ 410 w 595"/>
                <a:gd name="T15" fmla="*/ 1 h 942"/>
                <a:gd name="T16" fmla="*/ 381 w 595"/>
                <a:gd name="T17" fmla="*/ 1 h 942"/>
                <a:gd name="T18" fmla="*/ 350 w 595"/>
                <a:gd name="T19" fmla="*/ 1 h 942"/>
                <a:gd name="T20" fmla="*/ 323 w 595"/>
                <a:gd name="T21" fmla="*/ 1 h 942"/>
                <a:gd name="T22" fmla="*/ 299 w 595"/>
                <a:gd name="T23" fmla="*/ 1 h 942"/>
                <a:gd name="T24" fmla="*/ 279 w 595"/>
                <a:gd name="T25" fmla="*/ 1 h 942"/>
                <a:gd name="T26" fmla="*/ 253 w 595"/>
                <a:gd name="T27" fmla="*/ 1 h 942"/>
                <a:gd name="T28" fmla="*/ 220 w 595"/>
                <a:gd name="T29" fmla="*/ 1 h 942"/>
                <a:gd name="T30" fmla="*/ 188 w 595"/>
                <a:gd name="T31" fmla="*/ 1 h 942"/>
                <a:gd name="T32" fmla="*/ 160 w 595"/>
                <a:gd name="T33" fmla="*/ 1 h 942"/>
                <a:gd name="T34" fmla="*/ 134 w 595"/>
                <a:gd name="T35" fmla="*/ 1 h 942"/>
                <a:gd name="T36" fmla="*/ 111 w 595"/>
                <a:gd name="T37" fmla="*/ 1 h 942"/>
                <a:gd name="T38" fmla="*/ 89 w 595"/>
                <a:gd name="T39" fmla="*/ 1 h 942"/>
                <a:gd name="T40" fmla="*/ 70 w 595"/>
                <a:gd name="T41" fmla="*/ 1 h 942"/>
                <a:gd name="T42" fmla="*/ 52 w 595"/>
                <a:gd name="T43" fmla="*/ 1 h 942"/>
                <a:gd name="T44" fmla="*/ 35 w 595"/>
                <a:gd name="T45" fmla="*/ 1 h 942"/>
                <a:gd name="T46" fmla="*/ 19 w 595"/>
                <a:gd name="T47" fmla="*/ 1 h 942"/>
                <a:gd name="T48" fmla="*/ 14 w 595"/>
                <a:gd name="T49" fmla="*/ 1 h 942"/>
                <a:gd name="T50" fmla="*/ 31 w 595"/>
                <a:gd name="T51" fmla="*/ 1 h 942"/>
                <a:gd name="T52" fmla="*/ 43 w 595"/>
                <a:gd name="T53" fmla="*/ 1 h 942"/>
                <a:gd name="T54" fmla="*/ 26 w 595"/>
                <a:gd name="T55" fmla="*/ 1 h 942"/>
                <a:gd name="T56" fmla="*/ 4 w 595"/>
                <a:gd name="T57" fmla="*/ 1 h 942"/>
                <a:gd name="T58" fmla="*/ 20 w 595"/>
                <a:gd name="T59" fmla="*/ 1 h 942"/>
                <a:gd name="T60" fmla="*/ 48 w 595"/>
                <a:gd name="T61" fmla="*/ 1 h 942"/>
                <a:gd name="T62" fmla="*/ 83 w 595"/>
                <a:gd name="T63" fmla="*/ 1 h 942"/>
                <a:gd name="T64" fmla="*/ 123 w 595"/>
                <a:gd name="T65" fmla="*/ 1 h 942"/>
                <a:gd name="T66" fmla="*/ 164 w 595"/>
                <a:gd name="T67" fmla="*/ 1 h 942"/>
                <a:gd name="T68" fmla="*/ 204 w 595"/>
                <a:gd name="T69" fmla="*/ 1 h 942"/>
                <a:gd name="T70" fmla="*/ 240 w 595"/>
                <a:gd name="T71" fmla="*/ 1 h 942"/>
                <a:gd name="T72" fmla="*/ 269 w 595"/>
                <a:gd name="T73" fmla="*/ 1 h 942"/>
                <a:gd name="T74" fmla="*/ 299 w 595"/>
                <a:gd name="T75" fmla="*/ 1 h 942"/>
                <a:gd name="T76" fmla="*/ 329 w 595"/>
                <a:gd name="T77" fmla="*/ 1 h 942"/>
                <a:gd name="T78" fmla="*/ 354 w 595"/>
                <a:gd name="T79" fmla="*/ 1 h 942"/>
                <a:gd name="T80" fmla="*/ 378 w 595"/>
                <a:gd name="T81" fmla="*/ 1 h 942"/>
                <a:gd name="T82" fmla="*/ 410 w 595"/>
                <a:gd name="T83" fmla="*/ 1 h 942"/>
                <a:gd name="T84" fmla="*/ 448 w 595"/>
                <a:gd name="T85" fmla="*/ 1 h 942"/>
                <a:gd name="T86" fmla="*/ 486 w 595"/>
                <a:gd name="T87" fmla="*/ 1 h 942"/>
                <a:gd name="T88" fmla="*/ 523 w 595"/>
                <a:gd name="T89" fmla="*/ 1 h 942"/>
                <a:gd name="T90" fmla="*/ 555 w 595"/>
                <a:gd name="T91" fmla="*/ 1 h 942"/>
                <a:gd name="T92" fmla="*/ 579 w 595"/>
                <a:gd name="T93" fmla="*/ 1 h 942"/>
                <a:gd name="T94" fmla="*/ 593 w 595"/>
                <a:gd name="T95" fmla="*/ 1 h 942"/>
                <a:gd name="T96" fmla="*/ 579 w 595"/>
                <a:gd name="T97" fmla="*/ 1 h 94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95"/>
                <a:gd name="T148" fmla="*/ 0 h 942"/>
                <a:gd name="T149" fmla="*/ 595 w 595"/>
                <a:gd name="T150" fmla="*/ 942 h 94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95" h="942">
                  <a:moveTo>
                    <a:pt x="579" y="127"/>
                  </a:moveTo>
                  <a:lnTo>
                    <a:pt x="568" y="134"/>
                  </a:lnTo>
                  <a:lnTo>
                    <a:pt x="557" y="144"/>
                  </a:lnTo>
                  <a:lnTo>
                    <a:pt x="546" y="153"/>
                  </a:lnTo>
                  <a:lnTo>
                    <a:pt x="535" y="162"/>
                  </a:lnTo>
                  <a:lnTo>
                    <a:pt x="523" y="173"/>
                  </a:lnTo>
                  <a:lnTo>
                    <a:pt x="512" y="183"/>
                  </a:lnTo>
                  <a:lnTo>
                    <a:pt x="501" y="194"/>
                  </a:lnTo>
                  <a:lnTo>
                    <a:pt x="490" y="203"/>
                  </a:lnTo>
                  <a:lnTo>
                    <a:pt x="478" y="211"/>
                  </a:lnTo>
                  <a:lnTo>
                    <a:pt x="467" y="220"/>
                  </a:lnTo>
                  <a:lnTo>
                    <a:pt x="456" y="225"/>
                  </a:lnTo>
                  <a:lnTo>
                    <a:pt x="444" y="231"/>
                  </a:lnTo>
                  <a:lnTo>
                    <a:pt x="433" y="235"/>
                  </a:lnTo>
                  <a:lnTo>
                    <a:pt x="421" y="235"/>
                  </a:lnTo>
                  <a:lnTo>
                    <a:pt x="410" y="235"/>
                  </a:lnTo>
                  <a:lnTo>
                    <a:pt x="398" y="231"/>
                  </a:lnTo>
                  <a:lnTo>
                    <a:pt x="381" y="220"/>
                  </a:lnTo>
                  <a:lnTo>
                    <a:pt x="365" y="205"/>
                  </a:lnTo>
                  <a:lnTo>
                    <a:pt x="350" y="186"/>
                  </a:lnTo>
                  <a:lnTo>
                    <a:pt x="336" y="166"/>
                  </a:lnTo>
                  <a:lnTo>
                    <a:pt x="323" y="142"/>
                  </a:lnTo>
                  <a:lnTo>
                    <a:pt x="311" y="116"/>
                  </a:lnTo>
                  <a:lnTo>
                    <a:pt x="299" y="88"/>
                  </a:lnTo>
                  <a:lnTo>
                    <a:pt x="289" y="60"/>
                  </a:lnTo>
                  <a:lnTo>
                    <a:pt x="279" y="41"/>
                  </a:lnTo>
                  <a:lnTo>
                    <a:pt x="267" y="24"/>
                  </a:lnTo>
                  <a:lnTo>
                    <a:pt x="253" y="13"/>
                  </a:lnTo>
                  <a:lnTo>
                    <a:pt x="237" y="6"/>
                  </a:lnTo>
                  <a:lnTo>
                    <a:pt x="220" y="2"/>
                  </a:lnTo>
                  <a:lnTo>
                    <a:pt x="204" y="0"/>
                  </a:lnTo>
                  <a:lnTo>
                    <a:pt x="188" y="2"/>
                  </a:lnTo>
                  <a:lnTo>
                    <a:pt x="174" y="8"/>
                  </a:lnTo>
                  <a:lnTo>
                    <a:pt x="160" y="15"/>
                  </a:lnTo>
                  <a:lnTo>
                    <a:pt x="147" y="24"/>
                  </a:lnTo>
                  <a:lnTo>
                    <a:pt x="134" y="34"/>
                  </a:lnTo>
                  <a:lnTo>
                    <a:pt x="122" y="43"/>
                  </a:lnTo>
                  <a:lnTo>
                    <a:pt x="111" y="54"/>
                  </a:lnTo>
                  <a:lnTo>
                    <a:pt x="100" y="65"/>
                  </a:lnTo>
                  <a:lnTo>
                    <a:pt x="89" y="77"/>
                  </a:lnTo>
                  <a:lnTo>
                    <a:pt x="79" y="88"/>
                  </a:lnTo>
                  <a:lnTo>
                    <a:pt x="70" y="101"/>
                  </a:lnTo>
                  <a:lnTo>
                    <a:pt x="61" y="112"/>
                  </a:lnTo>
                  <a:lnTo>
                    <a:pt x="52" y="125"/>
                  </a:lnTo>
                  <a:lnTo>
                    <a:pt x="43" y="136"/>
                  </a:lnTo>
                  <a:lnTo>
                    <a:pt x="35" y="149"/>
                  </a:lnTo>
                  <a:lnTo>
                    <a:pt x="27" y="160"/>
                  </a:lnTo>
                  <a:lnTo>
                    <a:pt x="19" y="173"/>
                  </a:lnTo>
                  <a:lnTo>
                    <a:pt x="11" y="184"/>
                  </a:lnTo>
                  <a:lnTo>
                    <a:pt x="14" y="203"/>
                  </a:lnTo>
                  <a:lnTo>
                    <a:pt x="22" y="257"/>
                  </a:lnTo>
                  <a:lnTo>
                    <a:pt x="31" y="337"/>
                  </a:lnTo>
                  <a:lnTo>
                    <a:pt x="39" y="439"/>
                  </a:lnTo>
                  <a:lnTo>
                    <a:pt x="43" y="557"/>
                  </a:lnTo>
                  <a:lnTo>
                    <a:pt x="39" y="683"/>
                  </a:lnTo>
                  <a:lnTo>
                    <a:pt x="26" y="814"/>
                  </a:lnTo>
                  <a:lnTo>
                    <a:pt x="0" y="942"/>
                  </a:lnTo>
                  <a:lnTo>
                    <a:pt x="4" y="938"/>
                  </a:lnTo>
                  <a:lnTo>
                    <a:pt x="10" y="933"/>
                  </a:lnTo>
                  <a:lnTo>
                    <a:pt x="20" y="923"/>
                  </a:lnTo>
                  <a:lnTo>
                    <a:pt x="33" y="910"/>
                  </a:lnTo>
                  <a:lnTo>
                    <a:pt x="48" y="897"/>
                  </a:lnTo>
                  <a:lnTo>
                    <a:pt x="65" y="882"/>
                  </a:lnTo>
                  <a:lnTo>
                    <a:pt x="83" y="868"/>
                  </a:lnTo>
                  <a:lnTo>
                    <a:pt x="103" y="851"/>
                  </a:lnTo>
                  <a:lnTo>
                    <a:pt x="123" y="834"/>
                  </a:lnTo>
                  <a:lnTo>
                    <a:pt x="143" y="819"/>
                  </a:lnTo>
                  <a:lnTo>
                    <a:pt x="164" y="802"/>
                  </a:lnTo>
                  <a:lnTo>
                    <a:pt x="184" y="789"/>
                  </a:lnTo>
                  <a:lnTo>
                    <a:pt x="204" y="776"/>
                  </a:lnTo>
                  <a:lnTo>
                    <a:pt x="222" y="767"/>
                  </a:lnTo>
                  <a:lnTo>
                    <a:pt x="240" y="760"/>
                  </a:lnTo>
                  <a:lnTo>
                    <a:pt x="255" y="754"/>
                  </a:lnTo>
                  <a:lnTo>
                    <a:pt x="269" y="752"/>
                  </a:lnTo>
                  <a:lnTo>
                    <a:pt x="284" y="752"/>
                  </a:lnTo>
                  <a:lnTo>
                    <a:pt x="299" y="758"/>
                  </a:lnTo>
                  <a:lnTo>
                    <a:pt x="314" y="763"/>
                  </a:lnTo>
                  <a:lnTo>
                    <a:pt x="329" y="774"/>
                  </a:lnTo>
                  <a:lnTo>
                    <a:pt x="342" y="787"/>
                  </a:lnTo>
                  <a:lnTo>
                    <a:pt x="354" y="804"/>
                  </a:lnTo>
                  <a:lnTo>
                    <a:pt x="364" y="823"/>
                  </a:lnTo>
                  <a:lnTo>
                    <a:pt x="378" y="853"/>
                  </a:lnTo>
                  <a:lnTo>
                    <a:pt x="393" y="875"/>
                  </a:lnTo>
                  <a:lnTo>
                    <a:pt x="410" y="892"/>
                  </a:lnTo>
                  <a:lnTo>
                    <a:pt x="429" y="905"/>
                  </a:lnTo>
                  <a:lnTo>
                    <a:pt x="448" y="912"/>
                  </a:lnTo>
                  <a:lnTo>
                    <a:pt x="467" y="916"/>
                  </a:lnTo>
                  <a:lnTo>
                    <a:pt x="486" y="918"/>
                  </a:lnTo>
                  <a:lnTo>
                    <a:pt x="505" y="916"/>
                  </a:lnTo>
                  <a:lnTo>
                    <a:pt x="523" y="912"/>
                  </a:lnTo>
                  <a:lnTo>
                    <a:pt x="539" y="907"/>
                  </a:lnTo>
                  <a:lnTo>
                    <a:pt x="555" y="899"/>
                  </a:lnTo>
                  <a:lnTo>
                    <a:pt x="568" y="892"/>
                  </a:lnTo>
                  <a:lnTo>
                    <a:pt x="579" y="886"/>
                  </a:lnTo>
                  <a:lnTo>
                    <a:pt x="588" y="879"/>
                  </a:lnTo>
                  <a:lnTo>
                    <a:pt x="593" y="873"/>
                  </a:lnTo>
                  <a:lnTo>
                    <a:pt x="595" y="869"/>
                  </a:lnTo>
                  <a:lnTo>
                    <a:pt x="579" y="127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49222" name="Freeform 17"/>
            <p:cNvSpPr>
              <a:spLocks/>
            </p:cNvSpPr>
            <p:nvPr/>
          </p:nvSpPr>
          <p:spPr bwMode="auto">
            <a:xfrm>
              <a:off x="622" y="0"/>
              <a:ext cx="85" cy="79"/>
            </a:xfrm>
            <a:custGeom>
              <a:avLst/>
              <a:gdLst>
                <a:gd name="T0" fmla="*/ 43 w 85"/>
                <a:gd name="T1" fmla="*/ 1 h 158"/>
                <a:gd name="T2" fmla="*/ 51 w 85"/>
                <a:gd name="T3" fmla="*/ 1 h 158"/>
                <a:gd name="T4" fmla="*/ 59 w 85"/>
                <a:gd name="T5" fmla="*/ 1 h 158"/>
                <a:gd name="T6" fmla="*/ 66 w 85"/>
                <a:gd name="T7" fmla="*/ 1 h 158"/>
                <a:gd name="T8" fmla="*/ 73 w 85"/>
                <a:gd name="T9" fmla="*/ 1 h 158"/>
                <a:gd name="T10" fmla="*/ 78 w 85"/>
                <a:gd name="T11" fmla="*/ 1 h 158"/>
                <a:gd name="T12" fmla="*/ 82 w 85"/>
                <a:gd name="T13" fmla="*/ 1 h 158"/>
                <a:gd name="T14" fmla="*/ 84 w 85"/>
                <a:gd name="T15" fmla="*/ 1 h 158"/>
                <a:gd name="T16" fmla="*/ 85 w 85"/>
                <a:gd name="T17" fmla="*/ 1 h 158"/>
                <a:gd name="T18" fmla="*/ 84 w 85"/>
                <a:gd name="T19" fmla="*/ 1 h 158"/>
                <a:gd name="T20" fmla="*/ 82 w 85"/>
                <a:gd name="T21" fmla="*/ 1 h 158"/>
                <a:gd name="T22" fmla="*/ 78 w 85"/>
                <a:gd name="T23" fmla="*/ 1 h 158"/>
                <a:gd name="T24" fmla="*/ 73 w 85"/>
                <a:gd name="T25" fmla="*/ 1 h 158"/>
                <a:gd name="T26" fmla="*/ 66 w 85"/>
                <a:gd name="T27" fmla="*/ 1 h 158"/>
                <a:gd name="T28" fmla="*/ 59 w 85"/>
                <a:gd name="T29" fmla="*/ 1 h 158"/>
                <a:gd name="T30" fmla="*/ 51 w 85"/>
                <a:gd name="T31" fmla="*/ 1 h 158"/>
                <a:gd name="T32" fmla="*/ 43 w 85"/>
                <a:gd name="T33" fmla="*/ 0 h 158"/>
                <a:gd name="T34" fmla="*/ 34 w 85"/>
                <a:gd name="T35" fmla="*/ 1 h 158"/>
                <a:gd name="T36" fmla="*/ 26 w 85"/>
                <a:gd name="T37" fmla="*/ 1 h 158"/>
                <a:gd name="T38" fmla="*/ 19 w 85"/>
                <a:gd name="T39" fmla="*/ 1 h 158"/>
                <a:gd name="T40" fmla="*/ 13 w 85"/>
                <a:gd name="T41" fmla="*/ 1 h 158"/>
                <a:gd name="T42" fmla="*/ 7 w 85"/>
                <a:gd name="T43" fmla="*/ 1 h 158"/>
                <a:gd name="T44" fmla="*/ 3 w 85"/>
                <a:gd name="T45" fmla="*/ 1 h 158"/>
                <a:gd name="T46" fmla="*/ 1 w 85"/>
                <a:gd name="T47" fmla="*/ 1 h 158"/>
                <a:gd name="T48" fmla="*/ 0 w 85"/>
                <a:gd name="T49" fmla="*/ 1 h 158"/>
                <a:gd name="T50" fmla="*/ 1 w 85"/>
                <a:gd name="T51" fmla="*/ 1 h 158"/>
                <a:gd name="T52" fmla="*/ 3 w 85"/>
                <a:gd name="T53" fmla="*/ 1 h 158"/>
                <a:gd name="T54" fmla="*/ 7 w 85"/>
                <a:gd name="T55" fmla="*/ 1 h 158"/>
                <a:gd name="T56" fmla="*/ 13 w 85"/>
                <a:gd name="T57" fmla="*/ 1 h 158"/>
                <a:gd name="T58" fmla="*/ 19 w 85"/>
                <a:gd name="T59" fmla="*/ 1 h 158"/>
                <a:gd name="T60" fmla="*/ 26 w 85"/>
                <a:gd name="T61" fmla="*/ 1 h 158"/>
                <a:gd name="T62" fmla="*/ 34 w 85"/>
                <a:gd name="T63" fmla="*/ 1 h 158"/>
                <a:gd name="T64" fmla="*/ 43 w 85"/>
                <a:gd name="T65" fmla="*/ 1 h 15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5"/>
                <a:gd name="T100" fmla="*/ 0 h 158"/>
                <a:gd name="T101" fmla="*/ 85 w 85"/>
                <a:gd name="T102" fmla="*/ 158 h 15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5" h="158">
                  <a:moveTo>
                    <a:pt x="43" y="158"/>
                  </a:moveTo>
                  <a:lnTo>
                    <a:pt x="51" y="156"/>
                  </a:lnTo>
                  <a:lnTo>
                    <a:pt x="59" y="153"/>
                  </a:lnTo>
                  <a:lnTo>
                    <a:pt x="66" y="145"/>
                  </a:lnTo>
                  <a:lnTo>
                    <a:pt x="73" y="134"/>
                  </a:lnTo>
                  <a:lnTo>
                    <a:pt x="78" y="123"/>
                  </a:lnTo>
                  <a:lnTo>
                    <a:pt x="82" y="110"/>
                  </a:lnTo>
                  <a:lnTo>
                    <a:pt x="84" y="95"/>
                  </a:lnTo>
                  <a:lnTo>
                    <a:pt x="85" y="78"/>
                  </a:lnTo>
                  <a:lnTo>
                    <a:pt x="84" y="63"/>
                  </a:lnTo>
                  <a:lnTo>
                    <a:pt x="82" y="48"/>
                  </a:lnTo>
                  <a:lnTo>
                    <a:pt x="78" y="35"/>
                  </a:lnTo>
                  <a:lnTo>
                    <a:pt x="73" y="22"/>
                  </a:lnTo>
                  <a:lnTo>
                    <a:pt x="66" y="13"/>
                  </a:lnTo>
                  <a:lnTo>
                    <a:pt x="59" y="6"/>
                  </a:lnTo>
                  <a:lnTo>
                    <a:pt x="51" y="2"/>
                  </a:lnTo>
                  <a:lnTo>
                    <a:pt x="43" y="0"/>
                  </a:lnTo>
                  <a:lnTo>
                    <a:pt x="34" y="2"/>
                  </a:lnTo>
                  <a:lnTo>
                    <a:pt x="26" y="6"/>
                  </a:lnTo>
                  <a:lnTo>
                    <a:pt x="19" y="13"/>
                  </a:lnTo>
                  <a:lnTo>
                    <a:pt x="13" y="22"/>
                  </a:lnTo>
                  <a:lnTo>
                    <a:pt x="7" y="35"/>
                  </a:lnTo>
                  <a:lnTo>
                    <a:pt x="3" y="48"/>
                  </a:lnTo>
                  <a:lnTo>
                    <a:pt x="1" y="63"/>
                  </a:lnTo>
                  <a:lnTo>
                    <a:pt x="0" y="78"/>
                  </a:lnTo>
                  <a:lnTo>
                    <a:pt x="1" y="95"/>
                  </a:lnTo>
                  <a:lnTo>
                    <a:pt x="3" y="110"/>
                  </a:lnTo>
                  <a:lnTo>
                    <a:pt x="7" y="123"/>
                  </a:lnTo>
                  <a:lnTo>
                    <a:pt x="13" y="134"/>
                  </a:lnTo>
                  <a:lnTo>
                    <a:pt x="19" y="145"/>
                  </a:lnTo>
                  <a:lnTo>
                    <a:pt x="26" y="153"/>
                  </a:lnTo>
                  <a:lnTo>
                    <a:pt x="34" y="156"/>
                  </a:lnTo>
                  <a:lnTo>
                    <a:pt x="43" y="1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49223" name="Freeform 18"/>
            <p:cNvSpPr>
              <a:spLocks/>
            </p:cNvSpPr>
            <p:nvPr/>
          </p:nvSpPr>
          <p:spPr bwMode="auto">
            <a:xfrm>
              <a:off x="493" y="1079"/>
              <a:ext cx="147" cy="269"/>
            </a:xfrm>
            <a:custGeom>
              <a:avLst/>
              <a:gdLst>
                <a:gd name="T0" fmla="*/ 147 w 147"/>
                <a:gd name="T1" fmla="*/ 0 h 540"/>
                <a:gd name="T2" fmla="*/ 122 w 147"/>
                <a:gd name="T3" fmla="*/ 0 h 540"/>
                <a:gd name="T4" fmla="*/ 98 w 147"/>
                <a:gd name="T5" fmla="*/ 0 h 540"/>
                <a:gd name="T6" fmla="*/ 75 w 147"/>
                <a:gd name="T7" fmla="*/ 0 h 540"/>
                <a:gd name="T8" fmla="*/ 54 w 147"/>
                <a:gd name="T9" fmla="*/ 0 h 540"/>
                <a:gd name="T10" fmla="*/ 35 w 147"/>
                <a:gd name="T11" fmla="*/ 0 h 540"/>
                <a:gd name="T12" fmla="*/ 19 w 147"/>
                <a:gd name="T13" fmla="*/ 0 h 540"/>
                <a:gd name="T14" fmla="*/ 8 w 147"/>
                <a:gd name="T15" fmla="*/ 0 h 540"/>
                <a:gd name="T16" fmla="*/ 0 w 147"/>
                <a:gd name="T17" fmla="*/ 0 h 540"/>
                <a:gd name="T18" fmla="*/ 146 w 147"/>
                <a:gd name="T19" fmla="*/ 0 h 540"/>
                <a:gd name="T20" fmla="*/ 146 w 147"/>
                <a:gd name="T21" fmla="*/ 0 h 540"/>
                <a:gd name="T22" fmla="*/ 146 w 147"/>
                <a:gd name="T23" fmla="*/ 0 h 540"/>
                <a:gd name="T24" fmla="*/ 146 w 147"/>
                <a:gd name="T25" fmla="*/ 0 h 540"/>
                <a:gd name="T26" fmla="*/ 147 w 147"/>
                <a:gd name="T27" fmla="*/ 0 h 540"/>
                <a:gd name="T28" fmla="*/ 147 w 147"/>
                <a:gd name="T29" fmla="*/ 0 h 54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47"/>
                <a:gd name="T46" fmla="*/ 0 h 540"/>
                <a:gd name="T47" fmla="*/ 147 w 147"/>
                <a:gd name="T48" fmla="*/ 540 h 54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47" h="540">
                  <a:moveTo>
                    <a:pt x="147" y="0"/>
                  </a:moveTo>
                  <a:lnTo>
                    <a:pt x="122" y="28"/>
                  </a:lnTo>
                  <a:lnTo>
                    <a:pt x="98" y="63"/>
                  </a:lnTo>
                  <a:lnTo>
                    <a:pt x="75" y="108"/>
                  </a:lnTo>
                  <a:lnTo>
                    <a:pt x="54" y="160"/>
                  </a:lnTo>
                  <a:lnTo>
                    <a:pt x="35" y="224"/>
                  </a:lnTo>
                  <a:lnTo>
                    <a:pt x="19" y="298"/>
                  </a:lnTo>
                  <a:lnTo>
                    <a:pt x="8" y="384"/>
                  </a:lnTo>
                  <a:lnTo>
                    <a:pt x="0" y="484"/>
                  </a:lnTo>
                  <a:lnTo>
                    <a:pt x="146" y="540"/>
                  </a:lnTo>
                  <a:lnTo>
                    <a:pt x="146" y="538"/>
                  </a:lnTo>
                  <a:lnTo>
                    <a:pt x="146" y="534"/>
                  </a:lnTo>
                  <a:lnTo>
                    <a:pt x="146" y="532"/>
                  </a:lnTo>
                  <a:lnTo>
                    <a:pt x="147" y="531"/>
                  </a:lnTo>
                  <a:lnTo>
                    <a:pt x="147" y="0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49224" name="Freeform 19"/>
            <p:cNvSpPr>
              <a:spLocks/>
            </p:cNvSpPr>
            <p:nvPr/>
          </p:nvSpPr>
          <p:spPr bwMode="auto">
            <a:xfrm>
              <a:off x="640" y="1072"/>
              <a:ext cx="13" cy="7"/>
            </a:xfrm>
            <a:custGeom>
              <a:avLst/>
              <a:gdLst>
                <a:gd name="T0" fmla="*/ 13 w 13"/>
                <a:gd name="T1" fmla="*/ 0 h 13"/>
                <a:gd name="T2" fmla="*/ 9 w 13"/>
                <a:gd name="T3" fmla="*/ 1 h 13"/>
                <a:gd name="T4" fmla="*/ 6 w 13"/>
                <a:gd name="T5" fmla="*/ 1 h 13"/>
                <a:gd name="T6" fmla="*/ 3 w 13"/>
                <a:gd name="T7" fmla="*/ 1 h 13"/>
                <a:gd name="T8" fmla="*/ 0 w 13"/>
                <a:gd name="T9" fmla="*/ 1 h 13"/>
                <a:gd name="T10" fmla="*/ 3 w 13"/>
                <a:gd name="T11" fmla="*/ 1 h 13"/>
                <a:gd name="T12" fmla="*/ 6 w 13"/>
                <a:gd name="T13" fmla="*/ 1 h 13"/>
                <a:gd name="T14" fmla="*/ 9 w 13"/>
                <a:gd name="T15" fmla="*/ 1 h 13"/>
                <a:gd name="T16" fmla="*/ 13 w 13"/>
                <a:gd name="T17" fmla="*/ 0 h 1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"/>
                <a:gd name="T28" fmla="*/ 0 h 13"/>
                <a:gd name="T29" fmla="*/ 13 w 13"/>
                <a:gd name="T30" fmla="*/ 13 h 1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" h="13">
                  <a:moveTo>
                    <a:pt x="13" y="0"/>
                  </a:moveTo>
                  <a:lnTo>
                    <a:pt x="9" y="4"/>
                  </a:lnTo>
                  <a:lnTo>
                    <a:pt x="6" y="6"/>
                  </a:lnTo>
                  <a:lnTo>
                    <a:pt x="3" y="9"/>
                  </a:lnTo>
                  <a:lnTo>
                    <a:pt x="0" y="13"/>
                  </a:lnTo>
                  <a:lnTo>
                    <a:pt x="3" y="9"/>
                  </a:lnTo>
                  <a:lnTo>
                    <a:pt x="6" y="6"/>
                  </a:lnTo>
                  <a:lnTo>
                    <a:pt x="9" y="4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49225" name="Freeform 20"/>
            <p:cNvSpPr>
              <a:spLocks/>
            </p:cNvSpPr>
            <p:nvPr/>
          </p:nvSpPr>
          <p:spPr bwMode="auto">
            <a:xfrm>
              <a:off x="667" y="1062"/>
              <a:ext cx="12" cy="4"/>
            </a:xfrm>
            <a:custGeom>
              <a:avLst/>
              <a:gdLst>
                <a:gd name="T0" fmla="*/ 0 w 12"/>
                <a:gd name="T1" fmla="*/ 0 h 9"/>
                <a:gd name="T2" fmla="*/ 3 w 12"/>
                <a:gd name="T3" fmla="*/ 0 h 9"/>
                <a:gd name="T4" fmla="*/ 6 w 12"/>
                <a:gd name="T5" fmla="*/ 0 h 9"/>
                <a:gd name="T6" fmla="*/ 9 w 12"/>
                <a:gd name="T7" fmla="*/ 0 h 9"/>
                <a:gd name="T8" fmla="*/ 12 w 12"/>
                <a:gd name="T9" fmla="*/ 0 h 9"/>
                <a:gd name="T10" fmla="*/ 9 w 12"/>
                <a:gd name="T11" fmla="*/ 0 h 9"/>
                <a:gd name="T12" fmla="*/ 6 w 12"/>
                <a:gd name="T13" fmla="*/ 0 h 9"/>
                <a:gd name="T14" fmla="*/ 3 w 12"/>
                <a:gd name="T15" fmla="*/ 0 h 9"/>
                <a:gd name="T16" fmla="*/ 0 w 12"/>
                <a:gd name="T17" fmla="*/ 0 h 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"/>
                <a:gd name="T28" fmla="*/ 0 h 9"/>
                <a:gd name="T29" fmla="*/ 12 w 12"/>
                <a:gd name="T30" fmla="*/ 9 h 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" h="9">
                  <a:moveTo>
                    <a:pt x="0" y="9"/>
                  </a:moveTo>
                  <a:lnTo>
                    <a:pt x="3" y="7"/>
                  </a:lnTo>
                  <a:lnTo>
                    <a:pt x="6" y="3"/>
                  </a:lnTo>
                  <a:lnTo>
                    <a:pt x="9" y="2"/>
                  </a:lnTo>
                  <a:lnTo>
                    <a:pt x="12" y="0"/>
                  </a:lnTo>
                  <a:lnTo>
                    <a:pt x="9" y="2"/>
                  </a:lnTo>
                  <a:lnTo>
                    <a:pt x="6" y="3"/>
                  </a:lnTo>
                  <a:lnTo>
                    <a:pt x="3" y="7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49226" name="Freeform 21"/>
            <p:cNvSpPr>
              <a:spLocks/>
            </p:cNvSpPr>
            <p:nvPr/>
          </p:nvSpPr>
          <p:spPr bwMode="auto">
            <a:xfrm>
              <a:off x="654" y="1066"/>
              <a:ext cx="12" cy="6"/>
            </a:xfrm>
            <a:custGeom>
              <a:avLst/>
              <a:gdLst>
                <a:gd name="T0" fmla="*/ 12 w 12"/>
                <a:gd name="T1" fmla="*/ 0 h 11"/>
                <a:gd name="T2" fmla="*/ 9 w 12"/>
                <a:gd name="T3" fmla="*/ 1 h 11"/>
                <a:gd name="T4" fmla="*/ 6 w 12"/>
                <a:gd name="T5" fmla="*/ 1 h 11"/>
                <a:gd name="T6" fmla="*/ 3 w 12"/>
                <a:gd name="T7" fmla="*/ 1 h 11"/>
                <a:gd name="T8" fmla="*/ 0 w 12"/>
                <a:gd name="T9" fmla="*/ 1 h 11"/>
                <a:gd name="T10" fmla="*/ 3 w 12"/>
                <a:gd name="T11" fmla="*/ 1 h 11"/>
                <a:gd name="T12" fmla="*/ 6 w 12"/>
                <a:gd name="T13" fmla="*/ 1 h 11"/>
                <a:gd name="T14" fmla="*/ 9 w 12"/>
                <a:gd name="T15" fmla="*/ 1 h 11"/>
                <a:gd name="T16" fmla="*/ 12 w 12"/>
                <a:gd name="T17" fmla="*/ 0 h 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"/>
                <a:gd name="T28" fmla="*/ 0 h 11"/>
                <a:gd name="T29" fmla="*/ 12 w 12"/>
                <a:gd name="T30" fmla="*/ 11 h 1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" h="11">
                  <a:moveTo>
                    <a:pt x="12" y="0"/>
                  </a:moveTo>
                  <a:lnTo>
                    <a:pt x="9" y="2"/>
                  </a:lnTo>
                  <a:lnTo>
                    <a:pt x="6" y="6"/>
                  </a:lnTo>
                  <a:lnTo>
                    <a:pt x="3" y="7"/>
                  </a:lnTo>
                  <a:lnTo>
                    <a:pt x="0" y="11"/>
                  </a:lnTo>
                  <a:lnTo>
                    <a:pt x="3" y="7"/>
                  </a:lnTo>
                  <a:lnTo>
                    <a:pt x="6" y="6"/>
                  </a:lnTo>
                  <a:lnTo>
                    <a:pt x="9" y="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49227" name="Freeform 22"/>
            <p:cNvSpPr>
              <a:spLocks/>
            </p:cNvSpPr>
            <p:nvPr/>
          </p:nvSpPr>
          <p:spPr bwMode="auto">
            <a:xfrm>
              <a:off x="680" y="1058"/>
              <a:ext cx="13" cy="4"/>
            </a:xfrm>
            <a:custGeom>
              <a:avLst/>
              <a:gdLst>
                <a:gd name="T0" fmla="*/ 0 w 13"/>
                <a:gd name="T1" fmla="*/ 1 h 8"/>
                <a:gd name="T2" fmla="*/ 4 w 13"/>
                <a:gd name="T3" fmla="*/ 1 h 8"/>
                <a:gd name="T4" fmla="*/ 7 w 13"/>
                <a:gd name="T5" fmla="*/ 1 h 8"/>
                <a:gd name="T6" fmla="*/ 10 w 13"/>
                <a:gd name="T7" fmla="*/ 1 h 8"/>
                <a:gd name="T8" fmla="*/ 13 w 13"/>
                <a:gd name="T9" fmla="*/ 0 h 8"/>
                <a:gd name="T10" fmla="*/ 13 w 13"/>
                <a:gd name="T11" fmla="*/ 0 h 8"/>
                <a:gd name="T12" fmla="*/ 10 w 13"/>
                <a:gd name="T13" fmla="*/ 1 h 8"/>
                <a:gd name="T14" fmla="*/ 7 w 13"/>
                <a:gd name="T15" fmla="*/ 1 h 8"/>
                <a:gd name="T16" fmla="*/ 4 w 13"/>
                <a:gd name="T17" fmla="*/ 1 h 8"/>
                <a:gd name="T18" fmla="*/ 0 w 13"/>
                <a:gd name="T19" fmla="*/ 1 h 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8"/>
                <a:gd name="T32" fmla="*/ 13 w 13"/>
                <a:gd name="T33" fmla="*/ 8 h 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8">
                  <a:moveTo>
                    <a:pt x="0" y="8"/>
                  </a:moveTo>
                  <a:lnTo>
                    <a:pt x="4" y="6"/>
                  </a:lnTo>
                  <a:lnTo>
                    <a:pt x="7" y="4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0" y="2"/>
                  </a:lnTo>
                  <a:lnTo>
                    <a:pt x="7" y="4"/>
                  </a:lnTo>
                  <a:lnTo>
                    <a:pt x="4" y="6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49228" name="Freeform 23"/>
            <p:cNvSpPr>
              <a:spLocks/>
            </p:cNvSpPr>
            <p:nvPr/>
          </p:nvSpPr>
          <p:spPr bwMode="auto">
            <a:xfrm>
              <a:off x="456" y="95"/>
              <a:ext cx="900" cy="1448"/>
            </a:xfrm>
            <a:custGeom>
              <a:avLst/>
              <a:gdLst>
                <a:gd name="T0" fmla="*/ 671 w 900"/>
                <a:gd name="T1" fmla="*/ 1 h 2896"/>
                <a:gd name="T2" fmla="*/ 744 w 900"/>
                <a:gd name="T3" fmla="*/ 1 h 2896"/>
                <a:gd name="T4" fmla="*/ 550 w 900"/>
                <a:gd name="T5" fmla="*/ 1 h 2896"/>
                <a:gd name="T6" fmla="*/ 535 w 900"/>
                <a:gd name="T7" fmla="*/ 1 h 2896"/>
                <a:gd name="T8" fmla="*/ 482 w 900"/>
                <a:gd name="T9" fmla="*/ 1 h 2896"/>
                <a:gd name="T10" fmla="*/ 386 w 900"/>
                <a:gd name="T11" fmla="*/ 1 h 2896"/>
                <a:gd name="T12" fmla="*/ 261 w 900"/>
                <a:gd name="T13" fmla="*/ 1 h 2896"/>
                <a:gd name="T14" fmla="*/ 382 w 900"/>
                <a:gd name="T15" fmla="*/ 1 h 2896"/>
                <a:gd name="T16" fmla="*/ 547 w 900"/>
                <a:gd name="T17" fmla="*/ 1 h 2896"/>
                <a:gd name="T18" fmla="*/ 763 w 900"/>
                <a:gd name="T19" fmla="*/ 1 h 2896"/>
                <a:gd name="T20" fmla="*/ 757 w 900"/>
                <a:gd name="T21" fmla="*/ 1 h 2896"/>
                <a:gd name="T22" fmla="*/ 704 w 900"/>
                <a:gd name="T23" fmla="*/ 1 h 2896"/>
                <a:gd name="T24" fmla="*/ 630 w 900"/>
                <a:gd name="T25" fmla="*/ 1 h 2896"/>
                <a:gd name="T26" fmla="*/ 571 w 900"/>
                <a:gd name="T27" fmla="*/ 1 h 2896"/>
                <a:gd name="T28" fmla="*/ 523 w 900"/>
                <a:gd name="T29" fmla="*/ 1 h 2896"/>
                <a:gd name="T30" fmla="*/ 494 w 900"/>
                <a:gd name="T31" fmla="*/ 1 h 2896"/>
                <a:gd name="T32" fmla="*/ 425 w 900"/>
                <a:gd name="T33" fmla="*/ 1 h 2896"/>
                <a:gd name="T34" fmla="*/ 398 w 900"/>
                <a:gd name="T35" fmla="*/ 1 h 2896"/>
                <a:gd name="T36" fmla="*/ 388 w 900"/>
                <a:gd name="T37" fmla="*/ 1 h 2896"/>
                <a:gd name="T38" fmla="*/ 342 w 900"/>
                <a:gd name="T39" fmla="*/ 1 h 2896"/>
                <a:gd name="T40" fmla="*/ 295 w 900"/>
                <a:gd name="T41" fmla="*/ 1 h 2896"/>
                <a:gd name="T42" fmla="*/ 258 w 900"/>
                <a:gd name="T43" fmla="*/ 1 h 2896"/>
                <a:gd name="T44" fmla="*/ 184 w 900"/>
                <a:gd name="T45" fmla="*/ 0 h 2896"/>
                <a:gd name="T46" fmla="*/ 136 w 900"/>
                <a:gd name="T47" fmla="*/ 1 h 2896"/>
                <a:gd name="T48" fmla="*/ 69 w 900"/>
                <a:gd name="T49" fmla="*/ 1 h 2896"/>
                <a:gd name="T50" fmla="*/ 17 w 900"/>
                <a:gd name="T51" fmla="*/ 1 h 2896"/>
                <a:gd name="T52" fmla="*/ 0 w 900"/>
                <a:gd name="T53" fmla="*/ 1 h 2896"/>
                <a:gd name="T54" fmla="*/ 8 w 900"/>
                <a:gd name="T55" fmla="*/ 1 h 2896"/>
                <a:gd name="T56" fmla="*/ 29 w 900"/>
                <a:gd name="T57" fmla="*/ 1 h 2896"/>
                <a:gd name="T58" fmla="*/ 76 w 900"/>
                <a:gd name="T59" fmla="*/ 1 h 2896"/>
                <a:gd name="T60" fmla="*/ 157 w 900"/>
                <a:gd name="T61" fmla="*/ 1 h 2896"/>
                <a:gd name="T62" fmla="*/ 237 w 900"/>
                <a:gd name="T63" fmla="*/ 2 h 2896"/>
                <a:gd name="T64" fmla="*/ 307 w 900"/>
                <a:gd name="T65" fmla="*/ 2 h 2896"/>
                <a:gd name="T66" fmla="*/ 383 w 900"/>
                <a:gd name="T67" fmla="*/ 2 h 2896"/>
                <a:gd name="T68" fmla="*/ 446 w 900"/>
                <a:gd name="T69" fmla="*/ 2 h 2896"/>
                <a:gd name="T70" fmla="*/ 479 w 900"/>
                <a:gd name="T71" fmla="*/ 2 h 2896"/>
                <a:gd name="T72" fmla="*/ 504 w 900"/>
                <a:gd name="T73" fmla="*/ 2 h 2896"/>
                <a:gd name="T74" fmla="*/ 558 w 900"/>
                <a:gd name="T75" fmla="*/ 2 h 2896"/>
                <a:gd name="T76" fmla="*/ 618 w 900"/>
                <a:gd name="T77" fmla="*/ 2 h 2896"/>
                <a:gd name="T78" fmla="*/ 658 w 900"/>
                <a:gd name="T79" fmla="*/ 2 h 2896"/>
                <a:gd name="T80" fmla="*/ 703 w 900"/>
                <a:gd name="T81" fmla="*/ 2 h 2896"/>
                <a:gd name="T82" fmla="*/ 785 w 900"/>
                <a:gd name="T83" fmla="*/ 2 h 2896"/>
                <a:gd name="T84" fmla="*/ 865 w 900"/>
                <a:gd name="T85" fmla="*/ 2 h 2896"/>
                <a:gd name="T86" fmla="*/ 900 w 900"/>
                <a:gd name="T87" fmla="*/ 2 h 2896"/>
                <a:gd name="T88" fmla="*/ 889 w 900"/>
                <a:gd name="T89" fmla="*/ 2 h 2896"/>
                <a:gd name="T90" fmla="*/ 852 w 900"/>
                <a:gd name="T91" fmla="*/ 2 h 2896"/>
                <a:gd name="T92" fmla="*/ 774 w 900"/>
                <a:gd name="T93" fmla="*/ 2 h 2896"/>
                <a:gd name="T94" fmla="*/ 639 w 900"/>
                <a:gd name="T95" fmla="*/ 1 h 289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900"/>
                <a:gd name="T145" fmla="*/ 0 h 2896"/>
                <a:gd name="T146" fmla="*/ 900 w 900"/>
                <a:gd name="T147" fmla="*/ 2896 h 289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900" h="2896">
                  <a:moveTo>
                    <a:pt x="639" y="1865"/>
                  </a:moveTo>
                  <a:lnTo>
                    <a:pt x="645" y="1854"/>
                  </a:lnTo>
                  <a:lnTo>
                    <a:pt x="656" y="1833"/>
                  </a:lnTo>
                  <a:lnTo>
                    <a:pt x="671" y="1802"/>
                  </a:lnTo>
                  <a:lnTo>
                    <a:pt x="689" y="1762"/>
                  </a:lnTo>
                  <a:lnTo>
                    <a:pt x="708" y="1716"/>
                  </a:lnTo>
                  <a:lnTo>
                    <a:pt x="727" y="1664"/>
                  </a:lnTo>
                  <a:lnTo>
                    <a:pt x="744" y="1606"/>
                  </a:lnTo>
                  <a:lnTo>
                    <a:pt x="758" y="1548"/>
                  </a:lnTo>
                  <a:lnTo>
                    <a:pt x="552" y="1548"/>
                  </a:lnTo>
                  <a:lnTo>
                    <a:pt x="552" y="1580"/>
                  </a:lnTo>
                  <a:lnTo>
                    <a:pt x="550" y="1621"/>
                  </a:lnTo>
                  <a:lnTo>
                    <a:pt x="547" y="1664"/>
                  </a:lnTo>
                  <a:lnTo>
                    <a:pt x="542" y="1701"/>
                  </a:lnTo>
                  <a:lnTo>
                    <a:pt x="540" y="1703"/>
                  </a:lnTo>
                  <a:lnTo>
                    <a:pt x="535" y="1710"/>
                  </a:lnTo>
                  <a:lnTo>
                    <a:pt x="526" y="1720"/>
                  </a:lnTo>
                  <a:lnTo>
                    <a:pt x="514" y="1729"/>
                  </a:lnTo>
                  <a:lnTo>
                    <a:pt x="499" y="1740"/>
                  </a:lnTo>
                  <a:lnTo>
                    <a:pt x="482" y="1749"/>
                  </a:lnTo>
                  <a:lnTo>
                    <a:pt x="460" y="1755"/>
                  </a:lnTo>
                  <a:lnTo>
                    <a:pt x="438" y="1757"/>
                  </a:lnTo>
                  <a:lnTo>
                    <a:pt x="413" y="1755"/>
                  </a:lnTo>
                  <a:lnTo>
                    <a:pt x="386" y="1744"/>
                  </a:lnTo>
                  <a:lnTo>
                    <a:pt x="357" y="1725"/>
                  </a:lnTo>
                  <a:lnTo>
                    <a:pt x="326" y="1697"/>
                  </a:lnTo>
                  <a:lnTo>
                    <a:pt x="294" y="1658"/>
                  </a:lnTo>
                  <a:lnTo>
                    <a:pt x="261" y="1606"/>
                  </a:lnTo>
                  <a:lnTo>
                    <a:pt x="226" y="1541"/>
                  </a:lnTo>
                  <a:lnTo>
                    <a:pt x="191" y="1461"/>
                  </a:lnTo>
                  <a:lnTo>
                    <a:pt x="191" y="1329"/>
                  </a:lnTo>
                  <a:lnTo>
                    <a:pt x="382" y="1494"/>
                  </a:lnTo>
                  <a:lnTo>
                    <a:pt x="529" y="1420"/>
                  </a:lnTo>
                  <a:lnTo>
                    <a:pt x="532" y="1429"/>
                  </a:lnTo>
                  <a:lnTo>
                    <a:pt x="539" y="1453"/>
                  </a:lnTo>
                  <a:lnTo>
                    <a:pt x="547" y="1494"/>
                  </a:lnTo>
                  <a:lnTo>
                    <a:pt x="552" y="1548"/>
                  </a:lnTo>
                  <a:lnTo>
                    <a:pt x="758" y="1548"/>
                  </a:lnTo>
                  <a:lnTo>
                    <a:pt x="761" y="1526"/>
                  </a:lnTo>
                  <a:lnTo>
                    <a:pt x="763" y="1502"/>
                  </a:lnTo>
                  <a:lnTo>
                    <a:pt x="765" y="1480"/>
                  </a:lnTo>
                  <a:lnTo>
                    <a:pt x="766" y="1455"/>
                  </a:lnTo>
                  <a:lnTo>
                    <a:pt x="764" y="1409"/>
                  </a:lnTo>
                  <a:lnTo>
                    <a:pt x="757" y="1368"/>
                  </a:lnTo>
                  <a:lnTo>
                    <a:pt x="747" y="1332"/>
                  </a:lnTo>
                  <a:lnTo>
                    <a:pt x="734" y="1301"/>
                  </a:lnTo>
                  <a:lnTo>
                    <a:pt x="720" y="1277"/>
                  </a:lnTo>
                  <a:lnTo>
                    <a:pt x="704" y="1258"/>
                  </a:lnTo>
                  <a:lnTo>
                    <a:pt x="689" y="1247"/>
                  </a:lnTo>
                  <a:lnTo>
                    <a:pt x="676" y="1241"/>
                  </a:lnTo>
                  <a:lnTo>
                    <a:pt x="650" y="1241"/>
                  </a:lnTo>
                  <a:lnTo>
                    <a:pt x="630" y="1245"/>
                  </a:lnTo>
                  <a:lnTo>
                    <a:pt x="614" y="1254"/>
                  </a:lnTo>
                  <a:lnTo>
                    <a:pt x="600" y="1265"/>
                  </a:lnTo>
                  <a:lnTo>
                    <a:pt x="586" y="1275"/>
                  </a:lnTo>
                  <a:lnTo>
                    <a:pt x="571" y="1282"/>
                  </a:lnTo>
                  <a:lnTo>
                    <a:pt x="551" y="1282"/>
                  </a:lnTo>
                  <a:lnTo>
                    <a:pt x="525" y="1275"/>
                  </a:lnTo>
                  <a:lnTo>
                    <a:pt x="525" y="1243"/>
                  </a:lnTo>
                  <a:lnTo>
                    <a:pt x="523" y="1172"/>
                  </a:lnTo>
                  <a:lnTo>
                    <a:pt x="520" y="1098"/>
                  </a:lnTo>
                  <a:lnTo>
                    <a:pt x="516" y="1053"/>
                  </a:lnTo>
                  <a:lnTo>
                    <a:pt x="507" y="1035"/>
                  </a:lnTo>
                  <a:lnTo>
                    <a:pt x="494" y="1020"/>
                  </a:lnTo>
                  <a:lnTo>
                    <a:pt x="477" y="1009"/>
                  </a:lnTo>
                  <a:lnTo>
                    <a:pt x="459" y="1005"/>
                  </a:lnTo>
                  <a:lnTo>
                    <a:pt x="441" y="1007"/>
                  </a:lnTo>
                  <a:lnTo>
                    <a:pt x="425" y="1016"/>
                  </a:lnTo>
                  <a:lnTo>
                    <a:pt x="413" y="1035"/>
                  </a:lnTo>
                  <a:lnTo>
                    <a:pt x="405" y="1063"/>
                  </a:lnTo>
                  <a:lnTo>
                    <a:pt x="401" y="1111"/>
                  </a:lnTo>
                  <a:lnTo>
                    <a:pt x="398" y="1182"/>
                  </a:lnTo>
                  <a:lnTo>
                    <a:pt x="396" y="1249"/>
                  </a:lnTo>
                  <a:lnTo>
                    <a:pt x="395" y="1277"/>
                  </a:lnTo>
                  <a:lnTo>
                    <a:pt x="393" y="1275"/>
                  </a:lnTo>
                  <a:lnTo>
                    <a:pt x="388" y="1271"/>
                  </a:lnTo>
                  <a:lnTo>
                    <a:pt x="380" y="1267"/>
                  </a:lnTo>
                  <a:lnTo>
                    <a:pt x="369" y="1262"/>
                  </a:lnTo>
                  <a:lnTo>
                    <a:pt x="356" y="1256"/>
                  </a:lnTo>
                  <a:lnTo>
                    <a:pt x="342" y="1251"/>
                  </a:lnTo>
                  <a:lnTo>
                    <a:pt x="327" y="1245"/>
                  </a:lnTo>
                  <a:lnTo>
                    <a:pt x="312" y="1243"/>
                  </a:lnTo>
                  <a:lnTo>
                    <a:pt x="304" y="1243"/>
                  </a:lnTo>
                  <a:lnTo>
                    <a:pt x="295" y="1243"/>
                  </a:lnTo>
                  <a:lnTo>
                    <a:pt x="286" y="1245"/>
                  </a:lnTo>
                  <a:lnTo>
                    <a:pt x="277" y="1249"/>
                  </a:lnTo>
                  <a:lnTo>
                    <a:pt x="267" y="1252"/>
                  </a:lnTo>
                  <a:lnTo>
                    <a:pt x="258" y="1256"/>
                  </a:lnTo>
                  <a:lnTo>
                    <a:pt x="247" y="1262"/>
                  </a:lnTo>
                  <a:lnTo>
                    <a:pt x="237" y="1267"/>
                  </a:lnTo>
                  <a:lnTo>
                    <a:pt x="237" y="0"/>
                  </a:lnTo>
                  <a:lnTo>
                    <a:pt x="184" y="0"/>
                  </a:lnTo>
                  <a:lnTo>
                    <a:pt x="184" y="1141"/>
                  </a:lnTo>
                  <a:lnTo>
                    <a:pt x="169" y="1154"/>
                  </a:lnTo>
                  <a:lnTo>
                    <a:pt x="153" y="1167"/>
                  </a:lnTo>
                  <a:lnTo>
                    <a:pt x="136" y="1184"/>
                  </a:lnTo>
                  <a:lnTo>
                    <a:pt x="119" y="1200"/>
                  </a:lnTo>
                  <a:lnTo>
                    <a:pt x="102" y="1221"/>
                  </a:lnTo>
                  <a:lnTo>
                    <a:pt x="86" y="1241"/>
                  </a:lnTo>
                  <a:lnTo>
                    <a:pt x="69" y="1265"/>
                  </a:lnTo>
                  <a:lnTo>
                    <a:pt x="54" y="1292"/>
                  </a:lnTo>
                  <a:lnTo>
                    <a:pt x="40" y="1319"/>
                  </a:lnTo>
                  <a:lnTo>
                    <a:pt x="28" y="1349"/>
                  </a:lnTo>
                  <a:lnTo>
                    <a:pt x="17" y="1381"/>
                  </a:lnTo>
                  <a:lnTo>
                    <a:pt x="9" y="1414"/>
                  </a:lnTo>
                  <a:lnTo>
                    <a:pt x="3" y="1450"/>
                  </a:lnTo>
                  <a:lnTo>
                    <a:pt x="0" y="1487"/>
                  </a:lnTo>
                  <a:lnTo>
                    <a:pt x="0" y="1526"/>
                  </a:lnTo>
                  <a:lnTo>
                    <a:pt x="4" y="1569"/>
                  </a:lnTo>
                  <a:lnTo>
                    <a:pt x="4" y="1571"/>
                  </a:lnTo>
                  <a:lnTo>
                    <a:pt x="6" y="1576"/>
                  </a:lnTo>
                  <a:lnTo>
                    <a:pt x="8" y="1584"/>
                  </a:lnTo>
                  <a:lnTo>
                    <a:pt x="11" y="1595"/>
                  </a:lnTo>
                  <a:lnTo>
                    <a:pt x="16" y="1608"/>
                  </a:lnTo>
                  <a:lnTo>
                    <a:pt x="22" y="1621"/>
                  </a:lnTo>
                  <a:lnTo>
                    <a:pt x="29" y="1636"/>
                  </a:lnTo>
                  <a:lnTo>
                    <a:pt x="38" y="1649"/>
                  </a:lnTo>
                  <a:lnTo>
                    <a:pt x="49" y="1662"/>
                  </a:lnTo>
                  <a:lnTo>
                    <a:pt x="62" y="1675"/>
                  </a:lnTo>
                  <a:lnTo>
                    <a:pt x="76" y="1684"/>
                  </a:lnTo>
                  <a:lnTo>
                    <a:pt x="93" y="1694"/>
                  </a:lnTo>
                  <a:lnTo>
                    <a:pt x="112" y="1697"/>
                  </a:lnTo>
                  <a:lnTo>
                    <a:pt x="133" y="1699"/>
                  </a:lnTo>
                  <a:lnTo>
                    <a:pt x="157" y="1695"/>
                  </a:lnTo>
                  <a:lnTo>
                    <a:pt x="184" y="1688"/>
                  </a:lnTo>
                  <a:lnTo>
                    <a:pt x="184" y="1945"/>
                  </a:lnTo>
                  <a:lnTo>
                    <a:pt x="237" y="1945"/>
                  </a:lnTo>
                  <a:lnTo>
                    <a:pt x="237" y="2334"/>
                  </a:lnTo>
                  <a:lnTo>
                    <a:pt x="253" y="2313"/>
                  </a:lnTo>
                  <a:lnTo>
                    <a:pt x="270" y="2297"/>
                  </a:lnTo>
                  <a:lnTo>
                    <a:pt x="288" y="2284"/>
                  </a:lnTo>
                  <a:lnTo>
                    <a:pt x="307" y="2272"/>
                  </a:lnTo>
                  <a:lnTo>
                    <a:pt x="326" y="2265"/>
                  </a:lnTo>
                  <a:lnTo>
                    <a:pt x="346" y="2258"/>
                  </a:lnTo>
                  <a:lnTo>
                    <a:pt x="365" y="2254"/>
                  </a:lnTo>
                  <a:lnTo>
                    <a:pt x="383" y="2250"/>
                  </a:lnTo>
                  <a:lnTo>
                    <a:pt x="401" y="2250"/>
                  </a:lnTo>
                  <a:lnTo>
                    <a:pt x="417" y="2248"/>
                  </a:lnTo>
                  <a:lnTo>
                    <a:pt x="433" y="2250"/>
                  </a:lnTo>
                  <a:lnTo>
                    <a:pt x="446" y="2250"/>
                  </a:lnTo>
                  <a:lnTo>
                    <a:pt x="458" y="2250"/>
                  </a:lnTo>
                  <a:lnTo>
                    <a:pt x="468" y="2252"/>
                  </a:lnTo>
                  <a:lnTo>
                    <a:pt x="475" y="2252"/>
                  </a:lnTo>
                  <a:lnTo>
                    <a:pt x="479" y="2252"/>
                  </a:lnTo>
                  <a:lnTo>
                    <a:pt x="482" y="2256"/>
                  </a:lnTo>
                  <a:lnTo>
                    <a:pt x="486" y="2265"/>
                  </a:lnTo>
                  <a:lnTo>
                    <a:pt x="494" y="2282"/>
                  </a:lnTo>
                  <a:lnTo>
                    <a:pt x="504" y="2302"/>
                  </a:lnTo>
                  <a:lnTo>
                    <a:pt x="515" y="2328"/>
                  </a:lnTo>
                  <a:lnTo>
                    <a:pt x="529" y="2360"/>
                  </a:lnTo>
                  <a:lnTo>
                    <a:pt x="543" y="2395"/>
                  </a:lnTo>
                  <a:lnTo>
                    <a:pt x="558" y="2432"/>
                  </a:lnTo>
                  <a:lnTo>
                    <a:pt x="574" y="2475"/>
                  </a:lnTo>
                  <a:lnTo>
                    <a:pt x="589" y="2520"/>
                  </a:lnTo>
                  <a:lnTo>
                    <a:pt x="604" y="2566"/>
                  </a:lnTo>
                  <a:lnTo>
                    <a:pt x="618" y="2617"/>
                  </a:lnTo>
                  <a:lnTo>
                    <a:pt x="631" y="2667"/>
                  </a:lnTo>
                  <a:lnTo>
                    <a:pt x="642" y="2717"/>
                  </a:lnTo>
                  <a:lnTo>
                    <a:pt x="651" y="2769"/>
                  </a:lnTo>
                  <a:lnTo>
                    <a:pt x="658" y="2821"/>
                  </a:lnTo>
                  <a:lnTo>
                    <a:pt x="664" y="2849"/>
                  </a:lnTo>
                  <a:lnTo>
                    <a:pt x="673" y="2870"/>
                  </a:lnTo>
                  <a:lnTo>
                    <a:pt x="687" y="2885"/>
                  </a:lnTo>
                  <a:lnTo>
                    <a:pt x="703" y="2892"/>
                  </a:lnTo>
                  <a:lnTo>
                    <a:pt x="722" y="2896"/>
                  </a:lnTo>
                  <a:lnTo>
                    <a:pt x="742" y="2896"/>
                  </a:lnTo>
                  <a:lnTo>
                    <a:pt x="763" y="2892"/>
                  </a:lnTo>
                  <a:lnTo>
                    <a:pt x="785" y="2885"/>
                  </a:lnTo>
                  <a:lnTo>
                    <a:pt x="807" y="2875"/>
                  </a:lnTo>
                  <a:lnTo>
                    <a:pt x="828" y="2866"/>
                  </a:lnTo>
                  <a:lnTo>
                    <a:pt x="847" y="2855"/>
                  </a:lnTo>
                  <a:lnTo>
                    <a:pt x="865" y="2846"/>
                  </a:lnTo>
                  <a:lnTo>
                    <a:pt x="879" y="2836"/>
                  </a:lnTo>
                  <a:lnTo>
                    <a:pt x="890" y="2829"/>
                  </a:lnTo>
                  <a:lnTo>
                    <a:pt x="897" y="2823"/>
                  </a:lnTo>
                  <a:lnTo>
                    <a:pt x="900" y="2821"/>
                  </a:lnTo>
                  <a:lnTo>
                    <a:pt x="899" y="2810"/>
                  </a:lnTo>
                  <a:lnTo>
                    <a:pt x="897" y="2788"/>
                  </a:lnTo>
                  <a:lnTo>
                    <a:pt x="893" y="2756"/>
                  </a:lnTo>
                  <a:lnTo>
                    <a:pt x="889" y="2717"/>
                  </a:lnTo>
                  <a:lnTo>
                    <a:pt x="883" y="2669"/>
                  </a:lnTo>
                  <a:lnTo>
                    <a:pt x="875" y="2615"/>
                  </a:lnTo>
                  <a:lnTo>
                    <a:pt x="865" y="2553"/>
                  </a:lnTo>
                  <a:lnTo>
                    <a:pt x="852" y="2488"/>
                  </a:lnTo>
                  <a:lnTo>
                    <a:pt x="837" y="2418"/>
                  </a:lnTo>
                  <a:lnTo>
                    <a:pt x="820" y="2343"/>
                  </a:lnTo>
                  <a:lnTo>
                    <a:pt x="799" y="2265"/>
                  </a:lnTo>
                  <a:lnTo>
                    <a:pt x="774" y="2185"/>
                  </a:lnTo>
                  <a:lnTo>
                    <a:pt x="747" y="2105"/>
                  </a:lnTo>
                  <a:lnTo>
                    <a:pt x="715" y="2025"/>
                  </a:lnTo>
                  <a:lnTo>
                    <a:pt x="679" y="1943"/>
                  </a:lnTo>
                  <a:lnTo>
                    <a:pt x="639" y="1865"/>
                  </a:lnTo>
                  <a:close/>
                </a:path>
              </a:pathLst>
            </a:cu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49229" name="Freeform 24"/>
            <p:cNvSpPr>
              <a:spLocks/>
            </p:cNvSpPr>
            <p:nvPr/>
          </p:nvSpPr>
          <p:spPr bwMode="auto">
            <a:xfrm>
              <a:off x="693" y="949"/>
              <a:ext cx="98" cy="109"/>
            </a:xfrm>
            <a:custGeom>
              <a:avLst/>
              <a:gdLst>
                <a:gd name="T0" fmla="*/ 0 w 98"/>
                <a:gd name="T1" fmla="*/ 1 h 218"/>
                <a:gd name="T2" fmla="*/ 0 w 98"/>
                <a:gd name="T3" fmla="*/ 0 h 218"/>
                <a:gd name="T4" fmla="*/ 16 w 98"/>
                <a:gd name="T5" fmla="*/ 1 h 218"/>
                <a:gd name="T6" fmla="*/ 33 w 98"/>
                <a:gd name="T7" fmla="*/ 1 h 218"/>
                <a:gd name="T8" fmla="*/ 49 w 98"/>
                <a:gd name="T9" fmla="*/ 1 h 218"/>
                <a:gd name="T10" fmla="*/ 64 w 98"/>
                <a:gd name="T11" fmla="*/ 1 h 218"/>
                <a:gd name="T12" fmla="*/ 78 w 98"/>
                <a:gd name="T13" fmla="*/ 1 h 218"/>
                <a:gd name="T14" fmla="*/ 88 w 98"/>
                <a:gd name="T15" fmla="*/ 1 h 218"/>
                <a:gd name="T16" fmla="*/ 95 w 98"/>
                <a:gd name="T17" fmla="*/ 1 h 218"/>
                <a:gd name="T18" fmla="*/ 98 w 98"/>
                <a:gd name="T19" fmla="*/ 1 h 218"/>
                <a:gd name="T20" fmla="*/ 91 w 98"/>
                <a:gd name="T21" fmla="*/ 1 h 218"/>
                <a:gd name="T22" fmla="*/ 83 w 98"/>
                <a:gd name="T23" fmla="*/ 1 h 218"/>
                <a:gd name="T24" fmla="*/ 72 w 98"/>
                <a:gd name="T25" fmla="*/ 1 h 218"/>
                <a:gd name="T26" fmla="*/ 60 w 98"/>
                <a:gd name="T27" fmla="*/ 1 h 218"/>
                <a:gd name="T28" fmla="*/ 47 w 98"/>
                <a:gd name="T29" fmla="*/ 1 h 218"/>
                <a:gd name="T30" fmla="*/ 32 w 98"/>
                <a:gd name="T31" fmla="*/ 1 h 218"/>
                <a:gd name="T32" fmla="*/ 17 w 98"/>
                <a:gd name="T33" fmla="*/ 1 h 218"/>
                <a:gd name="T34" fmla="*/ 0 w 98"/>
                <a:gd name="T35" fmla="*/ 1 h 21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98"/>
                <a:gd name="T55" fmla="*/ 0 h 218"/>
                <a:gd name="T56" fmla="*/ 98 w 98"/>
                <a:gd name="T57" fmla="*/ 218 h 21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98" h="218">
                  <a:moveTo>
                    <a:pt x="0" y="218"/>
                  </a:moveTo>
                  <a:lnTo>
                    <a:pt x="0" y="0"/>
                  </a:lnTo>
                  <a:lnTo>
                    <a:pt x="16" y="28"/>
                  </a:lnTo>
                  <a:lnTo>
                    <a:pt x="33" y="58"/>
                  </a:lnTo>
                  <a:lnTo>
                    <a:pt x="49" y="88"/>
                  </a:lnTo>
                  <a:lnTo>
                    <a:pt x="64" y="116"/>
                  </a:lnTo>
                  <a:lnTo>
                    <a:pt x="78" y="140"/>
                  </a:lnTo>
                  <a:lnTo>
                    <a:pt x="88" y="159"/>
                  </a:lnTo>
                  <a:lnTo>
                    <a:pt x="95" y="172"/>
                  </a:lnTo>
                  <a:lnTo>
                    <a:pt x="98" y="175"/>
                  </a:lnTo>
                  <a:lnTo>
                    <a:pt x="91" y="179"/>
                  </a:lnTo>
                  <a:lnTo>
                    <a:pt x="83" y="183"/>
                  </a:lnTo>
                  <a:lnTo>
                    <a:pt x="72" y="187"/>
                  </a:lnTo>
                  <a:lnTo>
                    <a:pt x="60" y="190"/>
                  </a:lnTo>
                  <a:lnTo>
                    <a:pt x="47" y="196"/>
                  </a:lnTo>
                  <a:lnTo>
                    <a:pt x="32" y="201"/>
                  </a:lnTo>
                  <a:lnTo>
                    <a:pt x="17" y="209"/>
                  </a:lnTo>
                  <a:lnTo>
                    <a:pt x="0" y="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49230" name="Text Box 25"/>
            <p:cNvSpPr txBox="1">
              <a:spLocks noChangeArrowheads="1"/>
            </p:cNvSpPr>
            <p:nvPr/>
          </p:nvSpPr>
          <p:spPr bwMode="auto">
            <a:xfrm>
              <a:off x="748" y="180"/>
              <a:ext cx="748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en-US" sz="900" b="1">
                  <a:solidFill>
                    <a:srgbClr val="0000FF"/>
                  </a:solidFill>
                  <a:latin typeface="Arial Black" panose="020B0A04020102020204" pitchFamily="34" charset="0"/>
                </a:rPr>
                <a:t>ОСББ</a:t>
              </a:r>
              <a:endParaRPr lang="en-US" altLang="en-US" sz="1800">
                <a:latin typeface="Tahoma" panose="020B0604030504040204" pitchFamily="34" charset="0"/>
              </a:endParaRPr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4235805" y="359637"/>
            <a:ext cx="4603395" cy="400110"/>
          </a:xfrm>
          <a:prstGeom prst="rect">
            <a:avLst/>
          </a:prstGeom>
          <a:noFill/>
          <a:effectLst>
            <a:glow rad="127000">
              <a:schemeClr val="accent6">
                <a:lumMod val="20000"/>
                <a:lumOff val="8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lIns="0" rIns="0">
            <a:spAutoFit/>
          </a:bodyPr>
          <a:lstStyle/>
          <a:p>
            <a:pPr>
              <a:defRPr/>
            </a:pPr>
            <a:r>
              <a:rPr lang="uk-UA" sz="2000" b="1" dirty="0">
                <a:solidFill>
                  <a:srgbClr val="C00000"/>
                </a:solidFill>
              </a:rPr>
              <a:t>- </a:t>
            </a:r>
            <a:r>
              <a:rPr lang="uk-UA" b="1" dirty="0">
                <a:solidFill>
                  <a:srgbClr val="C00000"/>
                </a:solidFill>
              </a:rPr>
              <a:t>Підготовка та реалізація мікропроекту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60443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1638300" y="5513388"/>
            <a:ext cx="7162800" cy="113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uk-UA" altLang="en-US" sz="2000">
                <a:solidFill>
                  <a:srgbClr val="C00000"/>
                </a:solidFill>
              </a:rPr>
              <a:t>«Нефінансовий внесок ОСББ» </a:t>
            </a:r>
            <a:r>
              <a:rPr lang="uk-UA" altLang="en-US" sz="1800">
                <a:solidFill>
                  <a:srgbClr val="002D86"/>
                </a:solidFill>
              </a:rPr>
              <a:t>- </a:t>
            </a:r>
            <a:r>
              <a:rPr lang="uk-UA" altLang="en-US" sz="1600">
                <a:solidFill>
                  <a:srgbClr val="002D86"/>
                </a:solidFill>
              </a:rPr>
              <a:t> покращення в будинку виконані силами самих співвласників додатково (фарбування труби газопостачання на фасаді будинку, прибирання територій після закінчення робіт, встановлення лавок, урн, зелені насадження тощо). </a:t>
            </a:r>
            <a:endParaRPr lang="en-US" altLang="en-US" sz="1600"/>
          </a:p>
        </p:txBody>
      </p:sp>
      <p:pic>
        <p:nvPicPr>
          <p:cNvPr id="48131" name="Picture 2" descr="j0336901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025" y="5695950"/>
            <a:ext cx="781050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2" name="TextBox 5"/>
          <p:cNvSpPr txBox="1">
            <a:spLocks noChangeArrowheads="1"/>
          </p:cNvSpPr>
          <p:nvPr/>
        </p:nvSpPr>
        <p:spPr bwMode="auto">
          <a:xfrm>
            <a:off x="457200" y="2286000"/>
            <a:ext cx="8458200" cy="148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uk-UA" altLang="en-US" sz="2000">
                <a:solidFill>
                  <a:srgbClr val="C00000"/>
                </a:solidFill>
              </a:rPr>
              <a:t>«Участь не менше ніж 80% домогосподарств»</a:t>
            </a:r>
            <a:r>
              <a:rPr lang="uk-UA" altLang="en-US" sz="1800">
                <a:solidFill>
                  <a:srgbClr val="C00000"/>
                </a:solidFill>
              </a:rPr>
              <a:t> - </a:t>
            </a:r>
            <a:r>
              <a:rPr lang="uk-UA" altLang="en-US" sz="1600">
                <a:solidFill>
                  <a:srgbClr val="002D86"/>
                </a:solidFill>
              </a:rPr>
              <a:t>забезпечує найбільш ефективне використання коштів міжнародної технічної допомоги, при якому максимально реалістична кількість членів громади приймають участь і отримують користь від результатів реалізації ініціативи.</a:t>
            </a: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endParaRPr lang="uk-UA" altLang="en-US" sz="1600">
              <a:solidFill>
                <a:srgbClr val="002D86"/>
              </a:solidFill>
            </a:endParaRPr>
          </a:p>
          <a:p>
            <a:pPr algn="just">
              <a:lnSpc>
                <a:spcPts val="8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uk-UA" altLang="en-US" sz="1600">
                <a:solidFill>
                  <a:srgbClr val="002D86"/>
                </a:solidFill>
              </a:rPr>
              <a:t>У багатоквартирному будинку одна квартира = одне домогосподарство. </a:t>
            </a:r>
            <a:endParaRPr lang="en-US" altLang="en-US" sz="1600">
              <a:solidFill>
                <a:srgbClr val="002D86"/>
              </a:solidFill>
            </a:endParaRPr>
          </a:p>
        </p:txBody>
      </p:sp>
      <p:sp>
        <p:nvSpPr>
          <p:cNvPr id="48133" name="TextBox 1"/>
          <p:cNvSpPr txBox="1">
            <a:spLocks noChangeArrowheads="1"/>
          </p:cNvSpPr>
          <p:nvPr/>
        </p:nvSpPr>
        <p:spPr bwMode="auto">
          <a:xfrm>
            <a:off x="1730375" y="820738"/>
            <a:ext cx="71628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uk-UA" altLang="en-US" sz="2000">
                <a:solidFill>
                  <a:srgbClr val="C00000"/>
                </a:solidFill>
              </a:rPr>
              <a:t>«Ініціатива належить громаді» </a:t>
            </a:r>
            <a:r>
              <a:rPr lang="uk-UA" altLang="en-US" sz="1800">
                <a:solidFill>
                  <a:srgbClr val="002D86"/>
                </a:solidFill>
              </a:rPr>
              <a:t>- </a:t>
            </a:r>
            <a:r>
              <a:rPr lang="uk-UA" altLang="en-US" sz="1600">
                <a:solidFill>
                  <a:srgbClr val="002D86"/>
                </a:solidFill>
              </a:rPr>
              <a:t>Проект МРГ підтримує ініціативи (мікропроектні пропозиції), які визначені більшістю членів громади та спрямовані на вирішення реальної пріоритетної проблеми (потреб) громади, </a:t>
            </a:r>
            <a:endParaRPr lang="en-US" altLang="en-US" sz="1600"/>
          </a:p>
        </p:txBody>
      </p:sp>
      <p:pic>
        <p:nvPicPr>
          <p:cNvPr id="48134" name="Picture 9" descr="j0356597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63" y="1006475"/>
            <a:ext cx="811212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5" name="TextBox 1"/>
          <p:cNvSpPr txBox="1">
            <a:spLocks noChangeArrowheads="1"/>
          </p:cNvSpPr>
          <p:nvPr/>
        </p:nvSpPr>
        <p:spPr bwMode="auto">
          <a:xfrm>
            <a:off x="457200" y="4041775"/>
            <a:ext cx="6553200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uk-UA" altLang="en-US" sz="2000">
                <a:solidFill>
                  <a:srgbClr val="C00000"/>
                </a:solidFill>
              </a:rPr>
              <a:t>ОСББ є виконавцем мікропроекту. </a:t>
            </a:r>
            <a:r>
              <a:rPr lang="uk-UA" altLang="en-US" sz="1600">
                <a:solidFill>
                  <a:srgbClr val="002D86"/>
                </a:solidFill>
              </a:rPr>
              <a:t>ОСББ є розпорядником коштів бюджету консолідованого для реалізації ініціативи (мікропроекту); на конкурсних засадах обирає виконавця робіт (підрядника); контролює процес виконання робіт; забезпечує дотримання вимог якості та кінцевий результат..  </a:t>
            </a:r>
            <a:endParaRPr lang="en-US" altLang="en-US" sz="1600">
              <a:solidFill>
                <a:srgbClr val="002D86"/>
              </a:solidFill>
            </a:endParaRPr>
          </a:p>
        </p:txBody>
      </p:sp>
      <p:pic>
        <p:nvPicPr>
          <p:cNvPr id="48136" name="Picture 10" descr="j0303416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248150"/>
            <a:ext cx="990600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105400" y="304800"/>
            <a:ext cx="3886200" cy="400110"/>
          </a:xfrm>
          <a:prstGeom prst="rect">
            <a:avLst/>
          </a:prstGeom>
          <a:noFill/>
          <a:effectLst>
            <a:glow rad="127000">
              <a:schemeClr val="accent6">
                <a:lumMod val="20000"/>
                <a:lumOff val="8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lIns="0" rIns="0">
            <a:spAutoFit/>
          </a:bodyPr>
          <a:lstStyle/>
          <a:p>
            <a:pPr>
              <a:defRPr/>
            </a:pPr>
            <a:r>
              <a:rPr lang="uk-UA" sz="2000" b="1" dirty="0">
                <a:solidFill>
                  <a:srgbClr val="C00000"/>
                </a:solidFill>
              </a:rPr>
              <a:t>-  </a:t>
            </a:r>
            <a:r>
              <a:rPr lang="uk-UA" sz="1400" b="1" dirty="0">
                <a:solidFill>
                  <a:srgbClr val="C00000"/>
                </a:solidFill>
              </a:rPr>
              <a:t>Загальні принципи, визначення, вимоги.  </a:t>
            </a:r>
            <a:endParaRPr lang="en-US" sz="14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218395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2"/>
            </a:gs>
            <a:gs pos="86000">
              <a:srgbClr val="FFFFF2"/>
            </a:gs>
            <a:gs pos="100000">
              <a:srgbClr val="FFFF8C"/>
            </a:gs>
            <a:gs pos="100000">
              <a:srgbClr val="FFFF8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Box 1"/>
          <p:cNvSpPr txBox="1">
            <a:spLocks noChangeArrowheads="1"/>
          </p:cNvSpPr>
          <p:nvPr/>
        </p:nvSpPr>
        <p:spPr bwMode="auto">
          <a:xfrm>
            <a:off x="762000" y="2028825"/>
            <a:ext cx="7880350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smtClean="0">
                <a:solidFill>
                  <a:srgbClr val="C00000"/>
                </a:solidFill>
              </a:rPr>
              <a:t>“</a:t>
            </a:r>
            <a:r>
              <a:rPr lang="uk-UA" altLang="en-US" sz="1800" smtClean="0">
                <a:solidFill>
                  <a:srgbClr val="C00000"/>
                </a:solidFill>
              </a:rPr>
              <a:t>Координаційна рада</a:t>
            </a:r>
            <a:r>
              <a:rPr lang="en-US" altLang="en-US" sz="1800" smtClean="0">
                <a:solidFill>
                  <a:srgbClr val="C00000"/>
                </a:solidFill>
              </a:rPr>
              <a:t>” –</a:t>
            </a:r>
            <a:r>
              <a:rPr lang="uk-UA" altLang="en-US" sz="1800" smtClean="0">
                <a:solidFill>
                  <a:srgbClr val="C00000"/>
                </a:solidFill>
              </a:rPr>
              <a:t> </a:t>
            </a:r>
            <a:r>
              <a:rPr lang="uk-UA" altLang="en-US" sz="160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консультаційно - дорадча </a:t>
            </a:r>
            <a:r>
              <a:rPr lang="en-US" altLang="en-US" sz="160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</a:t>
            </a:r>
            <a:r>
              <a:rPr lang="uk-UA" altLang="en-US" sz="160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група</a:t>
            </a:r>
            <a:r>
              <a:rPr lang="en-US" altLang="en-US" sz="160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”</a:t>
            </a:r>
            <a:r>
              <a:rPr lang="uk-UA" altLang="en-US" sz="160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яка</a:t>
            </a:r>
            <a:r>
              <a:rPr lang="en-US" altLang="en-US" sz="160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uk-UA" altLang="en-US" sz="160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складається з представників активно працюючих ОСББ міста та ОМС. </a:t>
            </a:r>
          </a:p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endParaRPr lang="uk-UA" altLang="en-US" sz="80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endParaRPr lang="uk-UA" altLang="en-US" sz="80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uk-UA" altLang="en-US" sz="1400" smtClean="0">
                <a:solidFill>
                  <a:srgbClr val="00682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 залежності від завдань, які вирішує </a:t>
            </a:r>
            <a:r>
              <a:rPr lang="en-US" altLang="en-US" sz="1400" smtClean="0">
                <a:solidFill>
                  <a:srgbClr val="00682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</a:t>
            </a:r>
            <a:r>
              <a:rPr lang="uk-UA" altLang="en-US" sz="1400" smtClean="0">
                <a:solidFill>
                  <a:srgbClr val="00682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КР</a:t>
            </a:r>
            <a:r>
              <a:rPr lang="en-US" altLang="en-US" sz="1400" smtClean="0">
                <a:solidFill>
                  <a:srgbClr val="00682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”</a:t>
            </a:r>
            <a:r>
              <a:rPr lang="uk-UA" altLang="en-US" sz="1400" smtClean="0">
                <a:solidFill>
                  <a:srgbClr val="00682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</a:t>
            </a:r>
            <a:r>
              <a:rPr lang="en-US" altLang="en-US" sz="1400" smtClean="0">
                <a:solidFill>
                  <a:srgbClr val="00682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uk-UA" altLang="en-US" sz="1400" smtClean="0">
                <a:solidFill>
                  <a:srgbClr val="00682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та задля забезпечення прозорості процесу, можуть приймати участь й інші особи (представники ЗМІ наприклад).</a:t>
            </a:r>
          </a:p>
        </p:txBody>
      </p:sp>
      <p:sp>
        <p:nvSpPr>
          <p:cNvPr id="51203" name="TextBox 2"/>
          <p:cNvSpPr txBox="1">
            <a:spLocks noChangeArrowheads="1"/>
          </p:cNvSpPr>
          <p:nvPr/>
        </p:nvSpPr>
        <p:spPr bwMode="auto">
          <a:xfrm>
            <a:off x="762000" y="696913"/>
            <a:ext cx="82296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uk-UA" altLang="en-US" sz="2200" smtClean="0">
                <a:solidFill>
                  <a:srgbClr val="0070C0"/>
                </a:solidFill>
              </a:rPr>
              <a:t>Значний попит – обмежена пропозиція (фінансовий ресурс) - як прийняти рішення?</a:t>
            </a:r>
            <a:endParaRPr lang="en-US" altLang="en-US" sz="2200" smtClean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1549782"/>
            <a:ext cx="2514600" cy="36933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uk-UA" b="1" dirty="0">
                <a:solidFill>
                  <a:srgbClr val="00589A"/>
                </a:solidFill>
                <a:latin typeface="Arial" panose="020B0604020202020204" pitchFamily="34" charset="0"/>
              </a:rPr>
              <a:t>Інструмент міста</a:t>
            </a:r>
            <a:endParaRPr lang="en-US" b="1" dirty="0">
              <a:solidFill>
                <a:srgbClr val="00589A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3503081"/>
            <a:ext cx="8001000" cy="369332"/>
          </a:xfrm>
          <a:prstGeom prst="rect">
            <a:avLst/>
          </a:prstGeom>
          <a:gradFill>
            <a:gsLst>
              <a:gs pos="0">
                <a:srgbClr val="FFFFF2"/>
              </a:gs>
              <a:gs pos="14000">
                <a:srgbClr val="FFFFF2"/>
              </a:gs>
              <a:gs pos="100000">
                <a:srgbClr val="FFFF8C"/>
              </a:gs>
              <a:gs pos="28000">
                <a:srgbClr val="FFFF8C"/>
              </a:gs>
            </a:gsLst>
            <a:lin ang="5400000" scaled="1"/>
          </a:gra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/>
            <a:r>
              <a:rPr lang="uk-UA" altLang="en-US" b="1" smtClean="0">
                <a:solidFill>
                  <a:srgbClr val="00589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Принципи оцінювання та ухвалення мікропроектів ОСББ</a:t>
            </a:r>
            <a:endParaRPr lang="en-US" altLang="en-US" b="1" smtClean="0">
              <a:solidFill>
                <a:srgbClr val="00589A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1210" name="TextBox 5"/>
          <p:cNvSpPr txBox="1">
            <a:spLocks noChangeArrowheads="1"/>
          </p:cNvSpPr>
          <p:nvPr/>
        </p:nvSpPr>
        <p:spPr bwMode="auto">
          <a:xfrm>
            <a:off x="838200" y="3871913"/>
            <a:ext cx="8001000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uk-UA" altLang="en-US" sz="160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наявність необхідної документації;</a:t>
            </a:r>
          </a:p>
          <a:p>
            <a:pPr eaLnBrk="0" hangingPunct="0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uk-UA" altLang="en-US" sz="160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відсутність обмежень щодо реалізації (юридичних, технічних, інших);</a:t>
            </a:r>
          </a:p>
          <a:p>
            <a:pPr eaLnBrk="0" hangingPunct="0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uk-UA" altLang="en-US" sz="160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рівень підтримки ініціативи співвласниками (членами громади);</a:t>
            </a:r>
          </a:p>
          <a:p>
            <a:pPr eaLnBrk="0" hangingPunct="0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uk-UA" altLang="en-US" sz="160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реалістичність, економічна доцільність ініціативи;</a:t>
            </a:r>
          </a:p>
          <a:p>
            <a:pPr eaLnBrk="0" hangingPunct="0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uk-UA" altLang="en-US" sz="160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хто обслуговує будинок ОСББ;</a:t>
            </a:r>
          </a:p>
          <a:p>
            <a:pPr eaLnBrk="0" hangingPunct="0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uk-UA" altLang="en-US" sz="160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пріоритетність ініціативи відносно ініціатив інших ОСББ міста;</a:t>
            </a:r>
          </a:p>
          <a:p>
            <a:pPr eaLnBrk="0" hangingPunct="0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uk-UA" altLang="en-US" sz="160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розмір фінансової участі ОСББ;</a:t>
            </a:r>
          </a:p>
          <a:p>
            <a:pPr eaLnBrk="0" hangingPunct="0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uk-UA" altLang="en-US" sz="160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часові рамки реалізації ініціативи;</a:t>
            </a:r>
          </a:p>
          <a:p>
            <a:pPr eaLnBrk="0" hangingPunct="0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uk-UA" altLang="en-US" sz="160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особливості реалізації;</a:t>
            </a:r>
          </a:p>
          <a:p>
            <a:pPr eaLnBrk="0" hangingPunct="0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uk-UA" altLang="en-US" sz="160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інші суттєві фактори.</a:t>
            </a:r>
          </a:p>
        </p:txBody>
      </p:sp>
      <p:pic>
        <p:nvPicPr>
          <p:cNvPr id="51211" name="Picture 7" descr="MMj03368980000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688" y="5621338"/>
            <a:ext cx="985837" cy="101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105400" y="304800"/>
            <a:ext cx="3886200" cy="400110"/>
          </a:xfrm>
          <a:prstGeom prst="rect">
            <a:avLst/>
          </a:prstGeom>
          <a:noFill/>
          <a:effectLst>
            <a:glow rad="127000">
              <a:schemeClr val="accent6">
                <a:lumMod val="20000"/>
                <a:lumOff val="8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lIns="0" rIns="0">
            <a:spAutoFit/>
          </a:bodyPr>
          <a:lstStyle/>
          <a:p>
            <a:pPr eaLnBrk="0" hangingPunct="0">
              <a:defRPr/>
            </a:pPr>
            <a:r>
              <a:rPr lang="uk-UA" sz="2000" b="1" dirty="0">
                <a:solidFill>
                  <a:srgbClr val="C00000"/>
                </a:solidFill>
                <a:latin typeface="Arial" panose="020B0604020202020204" pitchFamily="34" charset="0"/>
              </a:rPr>
              <a:t>-  </a:t>
            </a:r>
            <a:r>
              <a:rPr lang="uk-UA" sz="1400" b="1" dirty="0">
                <a:solidFill>
                  <a:srgbClr val="C00000"/>
                </a:solidFill>
                <a:latin typeface="Arial" panose="020B0604020202020204" pitchFamily="34" charset="0"/>
              </a:rPr>
              <a:t>Загальні принципи, визначення, вимоги.  </a:t>
            </a:r>
            <a:endParaRPr lang="en-US" sz="14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20913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833633"/>
            <a:ext cx="8382000" cy="36933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uk-UA" altLang="uk-UA" b="1">
                <a:solidFill>
                  <a:srgbClr val="00589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Перелік документів мікропроектної пропозиції (МПП)</a:t>
            </a:r>
            <a:endParaRPr lang="en-US" altLang="uk-UA" b="1">
              <a:solidFill>
                <a:srgbClr val="00589A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1989138"/>
            <a:ext cx="8382000" cy="37385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marL="285750" indent="-285750">
              <a:lnSpc>
                <a:spcPts val="1200"/>
              </a:lnSpc>
              <a:buFont typeface="Wingdings" panose="05000000000000000000" pitchFamily="2" charset="2"/>
              <a:buChar char="Ø"/>
              <a:defRPr/>
            </a:pPr>
            <a:r>
              <a:rPr lang="uk-UA" sz="1400" dirty="0">
                <a:solidFill>
                  <a:srgbClr val="002060"/>
                </a:solidFill>
              </a:rPr>
              <a:t>лист – звернення ОСББ (назва МП, сума внеску ОСББ);</a:t>
            </a:r>
          </a:p>
          <a:p>
            <a:pPr marL="285750" indent="-285750">
              <a:lnSpc>
                <a:spcPts val="1200"/>
              </a:lnSpc>
              <a:buFont typeface="Wingdings" panose="05000000000000000000" pitchFamily="2" charset="2"/>
              <a:buChar char="Ø"/>
              <a:defRPr/>
            </a:pPr>
            <a:endParaRPr lang="uk-UA" sz="1400" dirty="0">
              <a:solidFill>
                <a:srgbClr val="002060"/>
              </a:solidFill>
            </a:endParaRPr>
          </a:p>
          <a:p>
            <a:pPr marL="285750" indent="-285750">
              <a:lnSpc>
                <a:spcPts val="1200"/>
              </a:lnSpc>
              <a:buFont typeface="Wingdings" panose="05000000000000000000" pitchFamily="2" charset="2"/>
              <a:buChar char="Ø"/>
              <a:defRPr/>
            </a:pPr>
            <a:r>
              <a:rPr lang="uk-UA" sz="1400" dirty="0">
                <a:solidFill>
                  <a:srgbClr val="002060"/>
                </a:solidFill>
              </a:rPr>
              <a:t>лист – звернення Міської ради (сума внеску);</a:t>
            </a:r>
          </a:p>
          <a:p>
            <a:pPr marL="285750" indent="-285750">
              <a:lnSpc>
                <a:spcPts val="1200"/>
              </a:lnSpc>
              <a:buFont typeface="Wingdings" panose="05000000000000000000" pitchFamily="2" charset="2"/>
              <a:buChar char="Ø"/>
              <a:defRPr/>
            </a:pPr>
            <a:endParaRPr lang="uk-UA" sz="1400" dirty="0">
              <a:solidFill>
                <a:srgbClr val="002060"/>
              </a:solidFill>
            </a:endParaRPr>
          </a:p>
          <a:p>
            <a:pPr marL="285750" indent="-285750">
              <a:lnSpc>
                <a:spcPts val="1200"/>
              </a:lnSpc>
              <a:buFont typeface="Wingdings" panose="05000000000000000000" pitchFamily="2" charset="2"/>
              <a:buChar char="Ø"/>
              <a:defRPr/>
            </a:pPr>
            <a:r>
              <a:rPr lang="uk-UA" sz="1400" dirty="0">
                <a:solidFill>
                  <a:srgbClr val="002060"/>
                </a:solidFill>
              </a:rPr>
              <a:t>копія рішення «Координаційної ради» про підтримку проекту;</a:t>
            </a:r>
          </a:p>
          <a:p>
            <a:pPr marL="285750" indent="-285750">
              <a:lnSpc>
                <a:spcPts val="1200"/>
              </a:lnSpc>
              <a:buFont typeface="Wingdings" panose="05000000000000000000" pitchFamily="2" charset="2"/>
              <a:buChar char="Ø"/>
              <a:defRPr/>
            </a:pPr>
            <a:endParaRPr lang="uk-UA" sz="1400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uk-UA" sz="1400" dirty="0">
                <a:solidFill>
                  <a:srgbClr val="002060"/>
                </a:solidFill>
              </a:rPr>
              <a:t>заповнена заявка на грантову підтримку (мікропроектна пропозиція) за встановленою формою;</a:t>
            </a:r>
          </a:p>
          <a:p>
            <a:pPr marL="285750" indent="-285750">
              <a:lnSpc>
                <a:spcPts val="1200"/>
              </a:lnSpc>
              <a:buFont typeface="Wingdings" panose="05000000000000000000" pitchFamily="2" charset="2"/>
              <a:buChar char="Ø"/>
              <a:defRPr/>
            </a:pPr>
            <a:endParaRPr lang="uk-UA" sz="1400" dirty="0">
              <a:solidFill>
                <a:srgbClr val="002060"/>
              </a:solidFill>
            </a:endParaRPr>
          </a:p>
          <a:p>
            <a:pPr marL="285750" indent="-285750">
              <a:lnSpc>
                <a:spcPts val="1200"/>
              </a:lnSpc>
              <a:buFont typeface="Wingdings" panose="05000000000000000000" pitchFamily="2" charset="2"/>
              <a:buChar char="Ø"/>
              <a:defRPr/>
            </a:pPr>
            <a:r>
              <a:rPr lang="uk-UA" sz="1400" dirty="0">
                <a:solidFill>
                  <a:srgbClr val="002060"/>
                </a:solidFill>
              </a:rPr>
              <a:t>копія свідоцтва / витягу з реєстру про Державну реєстрацію ОСББ;</a:t>
            </a:r>
          </a:p>
          <a:p>
            <a:pPr marL="285750" indent="-285750">
              <a:lnSpc>
                <a:spcPts val="1200"/>
              </a:lnSpc>
              <a:buFont typeface="Wingdings" panose="05000000000000000000" pitchFamily="2" charset="2"/>
              <a:buChar char="Ø"/>
              <a:defRPr/>
            </a:pPr>
            <a:endParaRPr lang="uk-UA" sz="1400" dirty="0">
              <a:solidFill>
                <a:srgbClr val="002060"/>
              </a:solidFill>
            </a:endParaRPr>
          </a:p>
          <a:p>
            <a:pPr marL="285750" indent="-285750">
              <a:lnSpc>
                <a:spcPts val="1200"/>
              </a:lnSpc>
              <a:buFont typeface="Wingdings" panose="05000000000000000000" pitchFamily="2" charset="2"/>
              <a:buChar char="Ø"/>
              <a:defRPr/>
            </a:pPr>
            <a:r>
              <a:rPr lang="uk-UA" sz="1400" dirty="0">
                <a:solidFill>
                  <a:srgbClr val="002060"/>
                </a:solidFill>
              </a:rPr>
              <a:t>копія Статуту ОСББ;</a:t>
            </a:r>
          </a:p>
          <a:p>
            <a:pPr marL="285750" indent="-285750">
              <a:lnSpc>
                <a:spcPts val="1200"/>
              </a:lnSpc>
              <a:buFont typeface="Wingdings" panose="05000000000000000000" pitchFamily="2" charset="2"/>
              <a:buChar char="Ø"/>
              <a:defRPr/>
            </a:pPr>
            <a:endParaRPr lang="uk-UA" sz="1400" dirty="0">
              <a:solidFill>
                <a:srgbClr val="002060"/>
              </a:solidFill>
            </a:endParaRPr>
          </a:p>
          <a:p>
            <a:pPr marL="285750" indent="-285750">
              <a:lnSpc>
                <a:spcPts val="1200"/>
              </a:lnSpc>
              <a:buFont typeface="Wingdings" panose="05000000000000000000" pitchFamily="2" charset="2"/>
              <a:buChar char="Ø"/>
              <a:defRPr/>
            </a:pPr>
            <a:r>
              <a:rPr lang="uk-UA" sz="1400" dirty="0">
                <a:solidFill>
                  <a:srgbClr val="002060"/>
                </a:solidFill>
              </a:rPr>
              <a:t>довідка банка (або Держказначейства) з реквізитами рахунку ОСББ;</a:t>
            </a:r>
          </a:p>
          <a:p>
            <a:pPr marL="285750" indent="-285750">
              <a:lnSpc>
                <a:spcPts val="1200"/>
              </a:lnSpc>
              <a:buFont typeface="Wingdings" panose="05000000000000000000" pitchFamily="2" charset="2"/>
              <a:buChar char="Ø"/>
              <a:defRPr/>
            </a:pPr>
            <a:endParaRPr lang="uk-UA" sz="1400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uk-UA" sz="1400" dirty="0">
                <a:solidFill>
                  <a:srgbClr val="002060"/>
                </a:solidFill>
              </a:rPr>
              <a:t>копія Протоколу (1) загальних зборів ОСББ з рішеннями </a:t>
            </a:r>
            <a:r>
              <a:rPr lang="uk-UA" sz="1400" i="1" dirty="0">
                <a:solidFill>
                  <a:srgbClr val="C00000"/>
                </a:solidFill>
              </a:rPr>
              <a:t>(за підписами не менше ніж 80 % домогосподарств)</a:t>
            </a:r>
            <a:r>
              <a:rPr lang="uk-UA" sz="1400" dirty="0">
                <a:solidFill>
                  <a:srgbClr val="002060"/>
                </a:solidFill>
              </a:rPr>
              <a:t> по таких питаннях:</a:t>
            </a:r>
          </a:p>
          <a:p>
            <a:pPr marL="742950" lvl="1" indent="-285750">
              <a:buFont typeface="Wingdings" panose="05000000000000000000" pitchFamily="2" charset="2"/>
              <a:buChar char="§"/>
              <a:defRPr/>
            </a:pPr>
            <a:r>
              <a:rPr lang="uk-UA" sz="1300" dirty="0">
                <a:solidFill>
                  <a:srgbClr val="002060"/>
                </a:solidFill>
              </a:rPr>
              <a:t>про затвердження пріоритетності завдань ОСББ</a:t>
            </a:r>
          </a:p>
          <a:p>
            <a:pPr marL="742950" lvl="1" indent="-285750">
              <a:buFont typeface="Wingdings" panose="05000000000000000000" pitchFamily="2" charset="2"/>
              <a:buChar char="§"/>
              <a:defRPr/>
            </a:pPr>
            <a:r>
              <a:rPr lang="uk-UA" sz="1300" dirty="0">
                <a:solidFill>
                  <a:srgbClr val="002060"/>
                </a:solidFill>
              </a:rPr>
              <a:t>про обрання членів робочої (функціональної) групи, яка вивчить можливості та підготує необхідну інформацію для розгляду загальними зборів щодо способу виконання пріоритетного завдання силами громади (ОСББ), а також забезпечить проведення конкурсу для визначення підрядника);</a:t>
            </a:r>
          </a:p>
        </p:txBody>
      </p:sp>
      <p:sp>
        <p:nvSpPr>
          <p:cNvPr id="53254" name="Rectangle 3"/>
          <p:cNvSpPr>
            <a:spLocks noChangeArrowheads="1"/>
          </p:cNvSpPr>
          <p:nvPr/>
        </p:nvSpPr>
        <p:spPr bwMode="auto">
          <a:xfrm>
            <a:off x="1905000" y="57721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uk-UA" altLang="uk-UA"/>
          </a:p>
        </p:txBody>
      </p:sp>
      <p:sp>
        <p:nvSpPr>
          <p:cNvPr id="53255" name="Rectangle 6"/>
          <p:cNvSpPr>
            <a:spLocks noChangeArrowheads="1"/>
          </p:cNvSpPr>
          <p:nvPr/>
        </p:nvSpPr>
        <p:spPr bwMode="auto">
          <a:xfrm>
            <a:off x="784225" y="5562600"/>
            <a:ext cx="126269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uk-UA" altLang="uk-UA"/>
          </a:p>
        </p:txBody>
      </p:sp>
      <p:sp>
        <p:nvSpPr>
          <p:cNvPr id="53256" name="TextBox 7"/>
          <p:cNvSpPr txBox="1">
            <a:spLocks noChangeArrowheads="1"/>
          </p:cNvSpPr>
          <p:nvPr/>
        </p:nvSpPr>
        <p:spPr bwMode="auto">
          <a:xfrm>
            <a:off x="838200" y="1293813"/>
            <a:ext cx="8153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uk-UA" altLang="uk-UA" sz="1600">
                <a:solidFill>
                  <a:srgbClr val="C00000"/>
                </a:solidFill>
              </a:rPr>
              <a:t>Проекту МРГ, для прийняття ним рішення про фінансування мікропроекту, необхідно надати такі документи:</a:t>
            </a:r>
            <a:endParaRPr lang="en-US" altLang="uk-UA" sz="1600"/>
          </a:p>
        </p:txBody>
      </p:sp>
      <p:pic>
        <p:nvPicPr>
          <p:cNvPr id="53257" name="Picture 5" descr="j029198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150" y="5602288"/>
            <a:ext cx="1104900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5105400" y="304800"/>
            <a:ext cx="3886200" cy="400110"/>
          </a:xfrm>
          <a:prstGeom prst="rect">
            <a:avLst/>
          </a:prstGeom>
          <a:noFill/>
          <a:effectLst>
            <a:glow rad="127000">
              <a:schemeClr val="accent6">
                <a:lumMod val="20000"/>
                <a:lumOff val="8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lIns="0" rIns="0">
            <a:spAutoFit/>
          </a:bodyPr>
          <a:lstStyle/>
          <a:p>
            <a:pPr>
              <a:defRPr/>
            </a:pPr>
            <a:r>
              <a:rPr lang="uk-UA" sz="2000" b="1" dirty="0">
                <a:solidFill>
                  <a:srgbClr val="C00000"/>
                </a:solidFill>
              </a:rPr>
              <a:t>-  </a:t>
            </a:r>
            <a:r>
              <a:rPr lang="uk-UA" sz="1400" b="1" dirty="0">
                <a:solidFill>
                  <a:srgbClr val="C00000"/>
                </a:solidFill>
              </a:rPr>
              <a:t>Загальні принципи, визначення, вимоги.  </a:t>
            </a:r>
            <a:endParaRPr lang="en-US" sz="14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7511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86200" y="343337"/>
            <a:ext cx="4953000" cy="400110"/>
          </a:xfrm>
          <a:prstGeom prst="rect">
            <a:avLst/>
          </a:prstGeom>
          <a:noFill/>
          <a:effectLst>
            <a:glow rad="127000">
              <a:schemeClr val="accent6">
                <a:lumMod val="20000"/>
                <a:lumOff val="8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lIns="0" rIns="0">
            <a:spAutoFit/>
          </a:bodyPr>
          <a:lstStyle/>
          <a:p>
            <a:pPr>
              <a:defRPr/>
            </a:pPr>
            <a:r>
              <a:rPr lang="uk-UA" sz="2000" b="1" dirty="0">
                <a:solidFill>
                  <a:srgbClr val="C00000"/>
                </a:solidFill>
              </a:rPr>
              <a:t>-  </a:t>
            </a:r>
            <a:r>
              <a:rPr lang="uk-UA" b="1" dirty="0">
                <a:solidFill>
                  <a:srgbClr val="C00000"/>
                </a:solidFill>
              </a:rPr>
              <a:t>Загальні принципи, визначення, вимоги.  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0420" y="838200"/>
            <a:ext cx="8382000" cy="36933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uk-UA" altLang="uk-UA" b="1">
                <a:solidFill>
                  <a:srgbClr val="00589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Фінансові аспекти реалізації мікропроектів </a:t>
            </a:r>
            <a:endParaRPr lang="en-US" altLang="uk-UA" b="1">
              <a:solidFill>
                <a:srgbClr val="00589A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5304" name="TextBox 4"/>
          <p:cNvSpPr txBox="1">
            <a:spLocks noChangeArrowheads="1"/>
          </p:cNvSpPr>
          <p:nvPr/>
        </p:nvSpPr>
        <p:spPr bwMode="auto">
          <a:xfrm>
            <a:off x="460375" y="1319213"/>
            <a:ext cx="8683625" cy="412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uk-UA" altLang="uk-UA" sz="1600" b="1">
                <a:solidFill>
                  <a:srgbClr val="002060"/>
                </a:solidFill>
              </a:rPr>
              <a:t>Після прийняття Проектом МРГ рішення підтримати мікропроект ОСББ, ПРООН укладає з ОСББ </a:t>
            </a:r>
            <a:r>
              <a:rPr lang="uk-UA" altLang="uk-UA" sz="1600" b="1">
                <a:solidFill>
                  <a:srgbClr val="C00000"/>
                </a:solidFill>
              </a:rPr>
              <a:t>Грантову Угоду</a:t>
            </a:r>
            <a:r>
              <a:rPr lang="uk-UA" altLang="uk-UA" sz="1600" b="1">
                <a:solidFill>
                  <a:srgbClr val="000000"/>
                </a:solidFill>
              </a:rPr>
              <a:t>. </a:t>
            </a:r>
          </a:p>
          <a:p>
            <a:endParaRPr lang="uk-UA" altLang="uk-UA" sz="1400">
              <a:solidFill>
                <a:srgbClr val="000000"/>
              </a:solidFill>
            </a:endParaRPr>
          </a:p>
          <a:p>
            <a:r>
              <a:rPr lang="uk-UA" altLang="uk-UA" sz="1600">
                <a:solidFill>
                  <a:srgbClr val="002060"/>
                </a:solidFill>
              </a:rPr>
              <a:t>Після підписання Грантової Угоди, ОСББ невідкладно </a:t>
            </a:r>
          </a:p>
          <a:p>
            <a:r>
              <a:rPr lang="uk-UA" altLang="uk-UA" sz="1600">
                <a:solidFill>
                  <a:srgbClr val="002060"/>
                </a:solidFill>
              </a:rPr>
              <a:t>підписує з визначеним на конкурсних засадах</a:t>
            </a:r>
            <a:endParaRPr lang="uk-UA" altLang="uk-UA" sz="1600" b="1">
              <a:solidFill>
                <a:srgbClr val="002060"/>
              </a:solidFill>
            </a:endParaRPr>
          </a:p>
          <a:p>
            <a:r>
              <a:rPr lang="uk-UA" altLang="uk-UA" sz="1600">
                <a:solidFill>
                  <a:srgbClr val="002060"/>
                </a:solidFill>
              </a:rPr>
              <a:t>виконавцем робіт відповідний </a:t>
            </a:r>
            <a:r>
              <a:rPr lang="uk-UA" altLang="uk-UA" sz="1600" b="1">
                <a:solidFill>
                  <a:srgbClr val="C00000"/>
                </a:solidFill>
              </a:rPr>
              <a:t>Договір</a:t>
            </a:r>
            <a:r>
              <a:rPr lang="uk-UA" altLang="uk-UA" sz="1600">
                <a:solidFill>
                  <a:srgbClr val="002060"/>
                </a:solidFill>
              </a:rPr>
              <a:t>.</a:t>
            </a:r>
          </a:p>
          <a:p>
            <a:endParaRPr lang="uk-UA" altLang="uk-UA" sz="1600">
              <a:solidFill>
                <a:srgbClr val="000000"/>
              </a:solidFill>
            </a:endParaRPr>
          </a:p>
          <a:p>
            <a:r>
              <a:rPr lang="uk-UA" altLang="uk-UA" sz="1600">
                <a:solidFill>
                  <a:srgbClr val="002060"/>
                </a:solidFill>
              </a:rPr>
              <a:t>Максимальна сума коштів участі ПРООН у реалізації </a:t>
            </a:r>
          </a:p>
          <a:p>
            <a:r>
              <a:rPr lang="uk-UA" altLang="uk-UA" sz="1600">
                <a:solidFill>
                  <a:srgbClr val="002060"/>
                </a:solidFill>
              </a:rPr>
              <a:t>мікропроекту ОСББ не може перевищувати </a:t>
            </a:r>
            <a:r>
              <a:rPr lang="uk-UA" altLang="uk-UA">
                <a:solidFill>
                  <a:srgbClr val="C00000"/>
                </a:solidFill>
              </a:rPr>
              <a:t>€12000.</a:t>
            </a:r>
          </a:p>
          <a:p>
            <a:endParaRPr lang="uk-UA" altLang="uk-UA">
              <a:solidFill>
                <a:srgbClr val="000000"/>
              </a:solidFill>
            </a:endParaRPr>
          </a:p>
          <a:p>
            <a:pPr>
              <a:lnSpc>
                <a:spcPts val="1500"/>
              </a:lnSpc>
            </a:pPr>
            <a:r>
              <a:rPr lang="uk-UA" altLang="uk-UA" sz="1600">
                <a:solidFill>
                  <a:srgbClr val="002060"/>
                </a:solidFill>
              </a:rPr>
              <a:t>Кошти ПРООН надходитимуть на рахунок ОСББ трьома траншами:</a:t>
            </a:r>
          </a:p>
          <a:p>
            <a:pPr>
              <a:lnSpc>
                <a:spcPts val="1500"/>
              </a:lnSpc>
            </a:pPr>
            <a:endParaRPr lang="uk-UA" altLang="uk-UA" sz="1600">
              <a:solidFill>
                <a:srgbClr val="002060"/>
              </a:solidFill>
            </a:endParaRPr>
          </a:p>
          <a:p>
            <a:pPr>
              <a:lnSpc>
                <a:spcPts val="1500"/>
              </a:lnSpc>
            </a:pPr>
            <a:r>
              <a:rPr lang="uk-UA" altLang="uk-UA" sz="1600">
                <a:solidFill>
                  <a:srgbClr val="C00000"/>
                </a:solidFill>
              </a:rPr>
              <a:t>1й </a:t>
            </a:r>
            <a:r>
              <a:rPr lang="uk-UA" altLang="uk-UA" sz="1600">
                <a:solidFill>
                  <a:srgbClr val="002060"/>
                </a:solidFill>
              </a:rPr>
              <a:t>транш – </a:t>
            </a:r>
            <a:r>
              <a:rPr lang="uk-UA" altLang="uk-UA" sz="1600">
                <a:solidFill>
                  <a:srgbClr val="C00000"/>
                </a:solidFill>
              </a:rPr>
              <a:t>15%</a:t>
            </a:r>
            <a:r>
              <a:rPr lang="uk-UA" altLang="uk-UA" sz="1600">
                <a:solidFill>
                  <a:srgbClr val="002060"/>
                </a:solidFill>
              </a:rPr>
              <a:t> суми внеску ПРООН </a:t>
            </a:r>
            <a:r>
              <a:rPr lang="uk-UA" altLang="uk-UA" sz="1200">
                <a:solidFill>
                  <a:srgbClr val="002060"/>
                </a:solidFill>
              </a:rPr>
              <a:t>(ОСББ отримає після підписання Грантової Угоди)</a:t>
            </a:r>
          </a:p>
          <a:p>
            <a:pPr>
              <a:lnSpc>
                <a:spcPts val="1500"/>
              </a:lnSpc>
            </a:pPr>
            <a:endParaRPr lang="uk-UA" altLang="uk-UA" sz="1600">
              <a:solidFill>
                <a:srgbClr val="002060"/>
              </a:solidFill>
            </a:endParaRPr>
          </a:p>
          <a:p>
            <a:pPr>
              <a:lnSpc>
                <a:spcPts val="1500"/>
              </a:lnSpc>
            </a:pPr>
            <a:r>
              <a:rPr lang="uk-UA" altLang="uk-UA" sz="1600">
                <a:solidFill>
                  <a:srgbClr val="C00000"/>
                </a:solidFill>
              </a:rPr>
              <a:t>2й</a:t>
            </a:r>
            <a:r>
              <a:rPr lang="uk-UA" altLang="uk-UA" sz="1600">
                <a:solidFill>
                  <a:srgbClr val="002060"/>
                </a:solidFill>
              </a:rPr>
              <a:t> транш – </a:t>
            </a:r>
            <a:r>
              <a:rPr lang="uk-UA" altLang="uk-UA" sz="1600">
                <a:solidFill>
                  <a:srgbClr val="C00000"/>
                </a:solidFill>
              </a:rPr>
              <a:t>75%</a:t>
            </a:r>
            <a:r>
              <a:rPr lang="uk-UA" altLang="uk-UA" sz="1600">
                <a:solidFill>
                  <a:srgbClr val="002060"/>
                </a:solidFill>
              </a:rPr>
              <a:t> суми внеску ПРООН </a:t>
            </a:r>
            <a:r>
              <a:rPr lang="uk-UA" altLang="uk-UA" sz="1200">
                <a:solidFill>
                  <a:srgbClr val="002060"/>
                </a:solidFill>
              </a:rPr>
              <a:t>(після звіту про використання коштів 1го траншу)</a:t>
            </a:r>
          </a:p>
          <a:p>
            <a:pPr>
              <a:lnSpc>
                <a:spcPts val="1500"/>
              </a:lnSpc>
            </a:pPr>
            <a:endParaRPr lang="uk-UA" altLang="uk-UA" sz="1600">
              <a:solidFill>
                <a:srgbClr val="002060"/>
              </a:solidFill>
            </a:endParaRPr>
          </a:p>
          <a:p>
            <a:pPr>
              <a:lnSpc>
                <a:spcPts val="1500"/>
              </a:lnSpc>
            </a:pPr>
            <a:r>
              <a:rPr lang="uk-UA" altLang="uk-UA" sz="1600">
                <a:solidFill>
                  <a:srgbClr val="C00000"/>
                </a:solidFill>
              </a:rPr>
              <a:t>3й</a:t>
            </a:r>
            <a:r>
              <a:rPr lang="uk-UA" altLang="uk-UA" sz="1600">
                <a:solidFill>
                  <a:srgbClr val="002060"/>
                </a:solidFill>
              </a:rPr>
              <a:t> транш – </a:t>
            </a:r>
            <a:r>
              <a:rPr lang="uk-UA" altLang="uk-UA" sz="1600">
                <a:solidFill>
                  <a:srgbClr val="C00000"/>
                </a:solidFill>
              </a:rPr>
              <a:t>10%</a:t>
            </a:r>
            <a:r>
              <a:rPr lang="uk-UA" altLang="uk-UA" sz="1600">
                <a:solidFill>
                  <a:srgbClr val="002060"/>
                </a:solidFill>
              </a:rPr>
              <a:t> суми внеску ПРООН </a:t>
            </a:r>
            <a:r>
              <a:rPr lang="uk-UA" altLang="uk-UA" sz="1200">
                <a:solidFill>
                  <a:srgbClr val="002060"/>
                </a:solidFill>
              </a:rPr>
              <a:t>(після закінчення всіх робіт, надання звіту про проведення «Громадського аудиту» та використання коштів 2го траншу.</a:t>
            </a:r>
          </a:p>
        </p:txBody>
      </p:sp>
      <p:pic>
        <p:nvPicPr>
          <p:cNvPr id="55305" name="Рисунок 1" descr="j0284021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981200"/>
            <a:ext cx="1143000" cy="118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6" name="TextBox 5"/>
          <p:cNvSpPr txBox="1">
            <a:spLocks noChangeArrowheads="1"/>
          </p:cNvSpPr>
          <p:nvPr/>
        </p:nvSpPr>
        <p:spPr bwMode="auto">
          <a:xfrm>
            <a:off x="1450975" y="5781675"/>
            <a:ext cx="6400800" cy="708025"/>
          </a:xfrm>
          <a:prstGeom prst="rect">
            <a:avLst/>
          </a:pr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uk-UA" altLang="uk-UA" sz="2000" b="1">
                <a:solidFill>
                  <a:srgbClr val="C00000"/>
                </a:solidFill>
              </a:rPr>
              <a:t>ОСББ сплачує кошти власного внеску разом з коштами 1го траншу отриманого від ПРООН.</a:t>
            </a:r>
            <a:endParaRPr lang="en-US" altLang="uk-UA" sz="2000" b="1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2820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 Box 4"/>
          <p:cNvSpPr txBox="1">
            <a:spLocks noChangeArrowheads="1"/>
          </p:cNvSpPr>
          <p:nvPr/>
        </p:nvSpPr>
        <p:spPr bwMode="auto">
          <a:xfrm>
            <a:off x="457200" y="838200"/>
            <a:ext cx="8382000" cy="340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uk-UA" altLang="en-US" sz="2400" b="1">
                <a:solidFill>
                  <a:srgbClr val="B41410"/>
                </a:solidFill>
              </a:rPr>
              <a:t>Пункт 1.2  Угоди  між  ПРООН  та  організацією – реципієнтом визначає наступне:</a:t>
            </a:r>
          </a:p>
          <a:p>
            <a:pPr eaLnBrk="1" hangingPunct="1">
              <a:spcBef>
                <a:spcPct val="50000"/>
              </a:spcBef>
            </a:pPr>
            <a:endParaRPr lang="uk-UA" altLang="en-US" sz="1400" b="1">
              <a:solidFill>
                <a:srgbClr val="0028A8"/>
              </a:solidFill>
            </a:endParaRPr>
          </a:p>
          <a:p>
            <a:pPr algn="just" eaLnBrk="1" hangingPunct="1">
              <a:lnSpc>
                <a:spcPct val="120000"/>
              </a:lnSpc>
              <a:spcBef>
                <a:spcPct val="50000"/>
              </a:spcBef>
            </a:pPr>
            <a:r>
              <a:rPr lang="uk-UA" altLang="en-US" sz="2800" b="1">
                <a:solidFill>
                  <a:srgbClr val="0028A8"/>
                </a:solidFill>
              </a:rPr>
              <a:t>“Усі закупки, що здійснюються в рамках цієї Угоди повинні здійснюватися згідно правил ПРООН, відповідаючи принципам прозорості та конкурентності”.</a:t>
            </a:r>
            <a:endParaRPr lang="en-US" altLang="en-US" sz="2800" b="1">
              <a:solidFill>
                <a:srgbClr val="0028A8"/>
              </a:solidFill>
            </a:endParaRPr>
          </a:p>
        </p:txBody>
      </p:sp>
      <p:pic>
        <p:nvPicPr>
          <p:cNvPr id="65539" name="Picture 6" descr="MCj0292714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495800"/>
            <a:ext cx="182880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8907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uk-UA" sz="2800" b="1" dirty="0">
                <a:solidFill>
                  <a:srgbClr val="FFC000"/>
                </a:solidFill>
              </a:rPr>
              <a:t>реалізація ініціатив організацій місцевих громад дозволить:</a:t>
            </a:r>
          </a:p>
          <a:p>
            <a:pPr algn="just"/>
            <a:r>
              <a:rPr lang="uk-UA" sz="2800" b="1" dirty="0">
                <a:solidFill>
                  <a:srgbClr val="FFC000"/>
                </a:solidFill>
              </a:rPr>
              <a:t>-підвищити рівень забезпеченості населення житлово-комунальними послугами належної якості шляхом встановлення «ефективного власника» </a:t>
            </a:r>
            <a:r>
              <a:rPr lang="uk-UA" sz="2800" b="1" dirty="0" smtClean="0">
                <a:solidFill>
                  <a:srgbClr val="FFC000"/>
                </a:solidFill>
              </a:rPr>
              <a:t>житла</a:t>
            </a:r>
            <a:r>
              <a:rPr lang="en-US" sz="2800" b="1" dirty="0" smtClean="0">
                <a:solidFill>
                  <a:srgbClr val="FFC000"/>
                </a:solidFill>
              </a:rPr>
              <a:t>;</a:t>
            </a:r>
          </a:p>
          <a:p>
            <a:pPr algn="just"/>
            <a:r>
              <a:rPr lang="uk-UA" sz="2800" b="1" dirty="0" smtClean="0">
                <a:solidFill>
                  <a:srgbClr val="FFC000"/>
                </a:solidFill>
              </a:rPr>
              <a:t>створити </a:t>
            </a:r>
            <a:r>
              <a:rPr lang="uk-UA" sz="2800" b="1" dirty="0">
                <a:solidFill>
                  <a:srgbClr val="FFC000"/>
                </a:solidFill>
              </a:rPr>
              <a:t>більше дієвих </a:t>
            </a:r>
            <a:r>
              <a:rPr lang="uk-UA" sz="2800" b="1" dirty="0" smtClean="0">
                <a:solidFill>
                  <a:srgbClr val="FFC000"/>
                </a:solidFill>
              </a:rPr>
              <a:t>громад</a:t>
            </a:r>
            <a:r>
              <a:rPr lang="en-US" sz="2800" b="1" dirty="0" smtClean="0">
                <a:solidFill>
                  <a:srgbClr val="FFC000"/>
                </a:solidFill>
              </a:rPr>
              <a:t>;</a:t>
            </a:r>
          </a:p>
          <a:p>
            <a:pPr algn="just"/>
            <a:r>
              <a:rPr lang="uk-UA" sz="2800" b="1" dirty="0" smtClean="0">
                <a:solidFill>
                  <a:srgbClr val="FFC000"/>
                </a:solidFill>
              </a:rPr>
              <a:t>-</a:t>
            </a:r>
            <a:r>
              <a:rPr lang="uk-UA" sz="2800" b="1" dirty="0">
                <a:solidFill>
                  <a:srgbClr val="FFC000"/>
                </a:solidFill>
              </a:rPr>
              <a:t>досягти підвищення енергоефективності житлових </a:t>
            </a:r>
            <a:r>
              <a:rPr lang="uk-UA" sz="2800" b="1" dirty="0" smtClean="0">
                <a:solidFill>
                  <a:srgbClr val="FFC000"/>
                </a:solidFill>
              </a:rPr>
              <a:t>будинків</a:t>
            </a:r>
            <a:endParaRPr lang="uk-UA" sz="2800" b="1" dirty="0">
              <a:solidFill>
                <a:srgbClr val="FFC000"/>
              </a:solidFill>
            </a:endParaRPr>
          </a:p>
          <a:p>
            <a:endParaRPr lang="uk-UA" dirty="0"/>
          </a:p>
        </p:txBody>
      </p:sp>
      <p:sp>
        <p:nvSpPr>
          <p:cNvPr id="4" name="Заголовок 3"/>
          <p:cNvSpPr txBox="1">
            <a:spLocks noGrp="1"/>
          </p:cNvSpPr>
          <p:nvPr>
            <p:ph type="title"/>
          </p:nvPr>
        </p:nvSpPr>
        <p:spPr>
          <a:xfrm>
            <a:off x="2123728" y="553750"/>
            <a:ext cx="4536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ОЧІКУВАННЯ</a:t>
            </a:r>
            <a:endParaRPr lang="uk-UA" sz="3200" i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462157"/>
            <a:ext cx="1371719" cy="883997"/>
          </a:xfrm>
          <a:prstGeom prst="rect">
            <a:avLst/>
          </a:prstGeom>
        </p:spPr>
      </p:pic>
      <p:pic>
        <p:nvPicPr>
          <p:cNvPr id="6" name="Picture 4" descr="Z:\All folders 2014\COMMUNICATION UNIT\LOGO_2014\undp_logo_new_eng_150dp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10549" y="228600"/>
            <a:ext cx="504775" cy="1306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84101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uk-UA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Мета проекту</a:t>
            </a:r>
            <a:endParaRPr lang="uk-UA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uk-UA" altLang="en-US" sz="2400" b="1" i="1" dirty="0">
                <a:solidFill>
                  <a:srgbClr val="FFFF00"/>
                </a:solidFill>
                <a:latin typeface="Myriad Pro" pitchFamily="34" charset="0"/>
                <a:cs typeface="Times New Roman" pitchFamily="18" charset="0"/>
              </a:rPr>
              <a:t>створити сприятливе середовище для довгострокового соціально-економічного розвитку на місцевому рівні шляхом розвитку місцевого самоврядування та підтримки ініціатив</a:t>
            </a:r>
            <a:r>
              <a:rPr lang="en-US" altLang="en-US" sz="2400" b="1" i="1" dirty="0">
                <a:solidFill>
                  <a:srgbClr val="FFFF00"/>
                </a:solidFill>
                <a:latin typeface="Myriad Pro" pitchFamily="34" charset="0"/>
                <a:cs typeface="Times New Roman" pitchFamily="18" charset="0"/>
              </a:rPr>
              <a:t> </a:t>
            </a:r>
            <a:r>
              <a:rPr lang="uk-UA" altLang="en-US" sz="2400" b="1" i="1" dirty="0" smtClean="0">
                <a:solidFill>
                  <a:srgbClr val="FFFF00"/>
                </a:solidFill>
                <a:latin typeface="Myriad Pro" pitchFamily="34" charset="0"/>
                <a:cs typeface="Times New Roman" pitchFamily="18" charset="0"/>
              </a:rPr>
              <a:t>місцевих</a:t>
            </a:r>
            <a:r>
              <a:rPr lang="ru-RU" altLang="en-US" sz="2400" b="1" i="1" dirty="0" smtClean="0">
                <a:solidFill>
                  <a:srgbClr val="FFFF00"/>
                </a:solidFill>
                <a:latin typeface="Myriad Pro" pitchFamily="34" charset="0"/>
                <a:cs typeface="Times New Roman" pitchFamily="18" charset="0"/>
              </a:rPr>
              <a:t> </a:t>
            </a:r>
            <a:r>
              <a:rPr lang="uk-UA" altLang="en-US" sz="2400" b="1" i="1" dirty="0">
                <a:solidFill>
                  <a:srgbClr val="FFFF00"/>
                </a:solidFill>
                <a:latin typeface="Myriad Pro" pitchFamily="34" charset="0"/>
                <a:cs typeface="Times New Roman" pitchFamily="18" charset="0"/>
              </a:rPr>
              <a:t>громад на всій </a:t>
            </a:r>
            <a:r>
              <a:rPr lang="uk-UA" altLang="en-US" sz="2400" b="1" i="1" dirty="0" smtClean="0">
                <a:solidFill>
                  <a:srgbClr val="FFFF00"/>
                </a:solidFill>
                <a:latin typeface="Myriad Pro" pitchFamily="34" charset="0"/>
                <a:cs typeface="Times New Roman" pitchFamily="18" charset="0"/>
              </a:rPr>
              <a:t>території </a:t>
            </a:r>
            <a:r>
              <a:rPr lang="uk-UA" altLang="en-US" sz="2400" b="1" i="1" dirty="0">
                <a:solidFill>
                  <a:srgbClr val="FFFF00"/>
                </a:solidFill>
                <a:latin typeface="Myriad Pro" pitchFamily="34" charset="0"/>
                <a:cs typeface="Times New Roman" pitchFamily="18" charset="0"/>
              </a:rPr>
              <a:t>України</a:t>
            </a:r>
            <a:r>
              <a:rPr lang="en-US" sz="2400" b="1" i="1" dirty="0" smtClean="0">
                <a:solidFill>
                  <a:srgbClr val="FFFF00"/>
                </a:solidFill>
              </a:rPr>
              <a:t>.</a:t>
            </a:r>
          </a:p>
          <a:p>
            <a:endParaRPr lang="uk-UA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/>
          </p:nvPr>
        </p:nvGraphicFramePr>
        <p:xfrm>
          <a:off x="611560" y="483406"/>
          <a:ext cx="890588" cy="573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03" name="Picture" r:id="rId3" imgW="1372361" imgH="880928" progId="Word.Picture.8">
                  <p:embed/>
                </p:oleObj>
              </mc:Choice>
              <mc:Fallback>
                <p:oleObj name="Picture" r:id="rId3" imgW="1372361" imgH="880928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483406"/>
                        <a:ext cx="890588" cy="573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2" descr="Z:\All folders 2011\CBA - II 2011\COMMUNICATION\Logo\UNDP_new_logo_small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44921" y="188640"/>
            <a:ext cx="700619" cy="116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6569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0" name="Picture 4" descr="http://emporios.org/mdata/topimg/size3/24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62" y="45102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Овал 393"/>
          <p:cNvGrpSpPr>
            <a:grpSpLocks/>
          </p:cNvGrpSpPr>
          <p:nvPr/>
        </p:nvGrpSpPr>
        <p:grpSpPr bwMode="auto">
          <a:xfrm>
            <a:off x="-6350" y="228600"/>
            <a:ext cx="1584325" cy="1512888"/>
            <a:chOff x="-4" y="131"/>
            <a:chExt cx="906" cy="864"/>
          </a:xfrm>
        </p:grpSpPr>
        <p:pic>
          <p:nvPicPr>
            <p:cNvPr id="6" name="Овал 393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" y="131"/>
              <a:ext cx="906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 Box 629"/>
            <p:cNvSpPr txBox="1">
              <a:spLocks noChangeArrowheads="1"/>
            </p:cNvSpPr>
            <p:nvPr/>
          </p:nvSpPr>
          <p:spPr bwMode="auto">
            <a:xfrm>
              <a:off x="132" y="260"/>
              <a:ext cx="636" cy="6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0794" tIns="50397" rIns="100794" bIns="50397" anchor="ctr"/>
            <a:lstStyle>
              <a:lvl1pPr defTabSz="1008063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 marL="819150" indent="-315913" defTabSz="1008063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 marL="1260475" indent="-252413" defTabSz="1008063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 marL="1763713" indent="-252413" defTabSz="1008063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 marL="2268538" indent="-252413" defTabSz="1008063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725738" indent="-252413" defTabSz="10080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3182938" indent="-252413" defTabSz="10080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640138" indent="-252413" defTabSz="10080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4097338" indent="-252413" defTabSz="10080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buClrTx/>
                <a:buSzTx/>
                <a:buFontTx/>
                <a:buNone/>
              </a:pPr>
              <a:endParaRPr lang="uk-UA" altLang="uk-UA" sz="2000" smtClean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</p:grpSp>
      <p:pic>
        <p:nvPicPr>
          <p:cNvPr id="8" name="Полилиния 386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91330">
            <a:off x="2009593" y="504915"/>
            <a:ext cx="4509330" cy="68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Группа 142"/>
          <p:cNvGrpSpPr>
            <a:grpSpLocks/>
          </p:cNvGrpSpPr>
          <p:nvPr/>
        </p:nvGrpSpPr>
        <p:grpSpPr bwMode="auto">
          <a:xfrm rot="-784521">
            <a:off x="7593335" y="5663053"/>
            <a:ext cx="1425575" cy="1190625"/>
            <a:chOff x="5898071" y="4410369"/>
            <a:chExt cx="2324143" cy="2460330"/>
          </a:xfrm>
        </p:grpSpPr>
        <p:grpSp>
          <p:nvGrpSpPr>
            <p:cNvPr id="10" name="Полилиния 126"/>
            <p:cNvGrpSpPr>
              <a:grpSpLocks/>
            </p:cNvGrpSpPr>
            <p:nvPr/>
          </p:nvGrpSpPr>
          <p:grpSpPr bwMode="auto">
            <a:xfrm rot="784521">
              <a:off x="5864721" y="5162809"/>
              <a:ext cx="1369935" cy="1597121"/>
              <a:chOff x="7199376" y="6242304"/>
              <a:chExt cx="762000" cy="701040"/>
            </a:xfrm>
          </p:grpSpPr>
          <p:pic>
            <p:nvPicPr>
              <p:cNvPr id="33" name="Полилиния 126"/>
              <p:cNvPicPr>
                <a:picLocks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99376" y="6242304"/>
                <a:ext cx="762000" cy="7010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4" name="Text Box 300"/>
              <p:cNvSpPr txBox="1">
                <a:spLocks noChangeArrowheads="1"/>
              </p:cNvSpPr>
              <p:nvPr/>
            </p:nvSpPr>
            <p:spPr bwMode="auto">
              <a:xfrm rot="-784523">
                <a:off x="7212521" y="6146521"/>
                <a:ext cx="679337" cy="8512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00794" tIns="50397" rIns="100794" bIns="50397" anchor="ctr"/>
              <a:lstStyle>
                <a:lvl1pPr defTabSz="1008063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 marL="819150" indent="-315913" defTabSz="1008063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 marL="1260475" indent="-252413" defTabSz="1008063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 marL="1763713" indent="-252413" defTabSz="1008063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 marL="2268538" indent="-252413" defTabSz="1008063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725738" indent="-252413" defTabSz="10080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3182938" indent="-252413" defTabSz="10080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640138" indent="-252413" defTabSz="10080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4097338" indent="-252413" defTabSz="10080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buClrTx/>
                  <a:buSzTx/>
                  <a:buFontTx/>
                  <a:buNone/>
                </a:pPr>
                <a:endParaRPr lang="uk-UA" altLang="uk-UA" sz="2000">
                  <a:solidFill>
                    <a:srgbClr val="FFFFFF"/>
                  </a:solidFill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11" name="Полилиния 127"/>
            <p:cNvGrpSpPr>
              <a:grpSpLocks/>
            </p:cNvGrpSpPr>
            <p:nvPr/>
          </p:nvGrpSpPr>
          <p:grpSpPr bwMode="auto">
            <a:xfrm rot="784521">
              <a:off x="6268456" y="5102816"/>
              <a:ext cx="1019232" cy="1680449"/>
              <a:chOff x="7418832" y="6187440"/>
              <a:chExt cx="566928" cy="737616"/>
            </a:xfrm>
          </p:grpSpPr>
          <p:pic>
            <p:nvPicPr>
              <p:cNvPr id="31" name="Полилиния 127"/>
              <p:cNvPicPr>
                <a:picLocks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18832" y="6187440"/>
                <a:ext cx="566928" cy="7376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2" name="Text Box 303"/>
              <p:cNvSpPr txBox="1">
                <a:spLocks noChangeArrowheads="1"/>
              </p:cNvSpPr>
              <p:nvPr/>
            </p:nvSpPr>
            <p:spPr bwMode="auto">
              <a:xfrm rot="-784523">
                <a:off x="7463518" y="6110190"/>
                <a:ext cx="440921" cy="8512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00794" tIns="50397" rIns="100794" bIns="50397" anchor="ctr"/>
              <a:lstStyle>
                <a:lvl1pPr defTabSz="1008063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 marL="819150" indent="-315913" defTabSz="1008063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 marL="1260475" indent="-252413" defTabSz="1008063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 marL="1763713" indent="-252413" defTabSz="1008063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 marL="2268538" indent="-252413" defTabSz="1008063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725738" indent="-252413" defTabSz="10080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3182938" indent="-252413" defTabSz="10080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640138" indent="-252413" defTabSz="10080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4097338" indent="-252413" defTabSz="10080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buClrTx/>
                  <a:buSzTx/>
                  <a:buFontTx/>
                  <a:buNone/>
                </a:pPr>
                <a:endParaRPr lang="uk-UA" altLang="uk-UA" sz="2000">
                  <a:solidFill>
                    <a:srgbClr val="FFFFFF"/>
                  </a:solidFill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12" name="Полилиния 128"/>
            <p:cNvGrpSpPr>
              <a:grpSpLocks/>
            </p:cNvGrpSpPr>
            <p:nvPr/>
          </p:nvGrpSpPr>
          <p:grpSpPr bwMode="auto">
            <a:xfrm rot="784521">
              <a:off x="6023422" y="5146220"/>
              <a:ext cx="1326097" cy="1611009"/>
              <a:chOff x="7284720" y="6217920"/>
              <a:chExt cx="737616" cy="707136"/>
            </a:xfrm>
          </p:grpSpPr>
          <p:pic>
            <p:nvPicPr>
              <p:cNvPr id="29" name="Полилиния 128"/>
              <p:cNvPicPr>
                <a:picLocks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84720" y="6217920"/>
                <a:ext cx="737616" cy="707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0" name="Text Box 306"/>
              <p:cNvSpPr txBox="1">
                <a:spLocks noChangeArrowheads="1"/>
              </p:cNvSpPr>
              <p:nvPr/>
            </p:nvSpPr>
            <p:spPr bwMode="auto">
              <a:xfrm rot="-784523">
                <a:off x="7306119" y="6123675"/>
                <a:ext cx="639601" cy="8512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00794" tIns="50397" rIns="100794" bIns="50397" anchor="ctr"/>
              <a:lstStyle>
                <a:lvl1pPr defTabSz="1008063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 marL="819150" indent="-315913" defTabSz="1008063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 marL="1260475" indent="-252413" defTabSz="1008063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 marL="1763713" indent="-252413" defTabSz="1008063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 marL="2268538" indent="-252413" defTabSz="1008063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725738" indent="-252413" defTabSz="10080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3182938" indent="-252413" defTabSz="10080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640138" indent="-252413" defTabSz="10080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4097338" indent="-252413" defTabSz="10080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buClrTx/>
                  <a:buSzTx/>
                  <a:buFontTx/>
                  <a:buNone/>
                </a:pPr>
                <a:endParaRPr lang="uk-UA" altLang="uk-UA" sz="2000">
                  <a:solidFill>
                    <a:srgbClr val="FFFFFF"/>
                  </a:solidFill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13" name="Полилиния 129"/>
            <p:cNvGrpSpPr>
              <a:grpSpLocks/>
            </p:cNvGrpSpPr>
            <p:nvPr/>
          </p:nvGrpSpPr>
          <p:grpSpPr bwMode="auto">
            <a:xfrm rot="784521">
              <a:off x="7146265" y="4876600"/>
              <a:ext cx="789082" cy="2097089"/>
              <a:chOff x="7894320" y="5992368"/>
              <a:chExt cx="438912" cy="920496"/>
            </a:xfrm>
          </p:grpSpPr>
          <p:pic>
            <p:nvPicPr>
              <p:cNvPr id="27" name="Полилиния 129"/>
              <p:cNvPicPr>
                <a:picLocks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94320" y="5992368"/>
                <a:ext cx="438912" cy="9204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8" name="Text Box 309"/>
              <p:cNvSpPr txBox="1">
                <a:spLocks noChangeArrowheads="1"/>
              </p:cNvSpPr>
              <p:nvPr/>
            </p:nvSpPr>
            <p:spPr bwMode="auto">
              <a:xfrm rot="-784523">
                <a:off x="7808779" y="6002315"/>
                <a:ext cx="679337" cy="8512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00794" tIns="50397" rIns="100794" bIns="50397" anchor="ctr"/>
              <a:lstStyle>
                <a:lvl1pPr defTabSz="1008063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 marL="819150" indent="-315913" defTabSz="1008063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 marL="1260475" indent="-252413" defTabSz="1008063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 marL="1763713" indent="-252413" defTabSz="1008063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 marL="2268538" indent="-252413" defTabSz="1008063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725738" indent="-252413" defTabSz="10080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3182938" indent="-252413" defTabSz="10080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640138" indent="-252413" defTabSz="10080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4097338" indent="-252413" defTabSz="10080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buClrTx/>
                  <a:buSzTx/>
                  <a:buFontTx/>
                  <a:buNone/>
                </a:pPr>
                <a:endParaRPr lang="uk-UA" altLang="uk-UA" sz="2000">
                  <a:solidFill>
                    <a:srgbClr val="FFFFFF"/>
                  </a:solidFill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14" name="Полилиния 131"/>
            <p:cNvGrpSpPr>
              <a:grpSpLocks/>
            </p:cNvGrpSpPr>
            <p:nvPr/>
          </p:nvGrpSpPr>
          <p:grpSpPr bwMode="auto">
            <a:xfrm rot="784521">
              <a:off x="7118304" y="4929529"/>
              <a:ext cx="438379" cy="1999873"/>
              <a:chOff x="7882128" y="6041136"/>
              <a:chExt cx="243840" cy="877824"/>
            </a:xfrm>
          </p:grpSpPr>
          <p:pic>
            <p:nvPicPr>
              <p:cNvPr id="25" name="Полилиния 131"/>
              <p:cNvPicPr>
                <a:picLocks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82128" y="6041136"/>
                <a:ext cx="243840" cy="8778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6" name="Text Box 312"/>
              <p:cNvSpPr txBox="1">
                <a:spLocks noChangeArrowheads="1"/>
              </p:cNvSpPr>
              <p:nvPr/>
            </p:nvSpPr>
            <p:spPr bwMode="auto">
              <a:xfrm rot="-784523">
                <a:off x="7811919" y="6029717"/>
                <a:ext cx="437096" cy="8512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00794" tIns="50397" rIns="100794" bIns="50397" anchor="ctr"/>
              <a:lstStyle>
                <a:lvl1pPr defTabSz="1008063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 marL="819150" indent="-315913" defTabSz="1008063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 marL="1260475" indent="-252413" defTabSz="1008063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 marL="1763713" indent="-252413" defTabSz="1008063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 marL="2268538" indent="-252413" defTabSz="1008063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725738" indent="-252413" defTabSz="10080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3182938" indent="-252413" defTabSz="10080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640138" indent="-252413" defTabSz="10080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4097338" indent="-252413" defTabSz="10080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buClrTx/>
                  <a:buSzTx/>
                  <a:buFontTx/>
                  <a:buNone/>
                </a:pPr>
                <a:endParaRPr lang="uk-UA" altLang="uk-UA" sz="2000">
                  <a:solidFill>
                    <a:srgbClr val="FFFFFF"/>
                  </a:solidFill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15" name="Группа 138"/>
            <p:cNvGrpSpPr>
              <a:grpSpLocks/>
            </p:cNvGrpSpPr>
            <p:nvPr/>
          </p:nvGrpSpPr>
          <p:grpSpPr bwMode="auto">
            <a:xfrm rot="639347">
              <a:off x="6792579" y="4410369"/>
              <a:ext cx="798923" cy="2457470"/>
              <a:chOff x="6586553" y="4400554"/>
              <a:chExt cx="798923" cy="2457470"/>
            </a:xfrm>
          </p:grpSpPr>
          <p:grpSp>
            <p:nvGrpSpPr>
              <p:cNvPr id="16" name="Полилиния 139"/>
              <p:cNvGrpSpPr>
                <a:grpSpLocks/>
              </p:cNvGrpSpPr>
              <p:nvPr/>
            </p:nvGrpSpPr>
            <p:grpSpPr bwMode="auto">
              <a:xfrm rot="145174">
                <a:off x="6891472" y="5218868"/>
                <a:ext cx="219189" cy="1666560"/>
                <a:chOff x="7851648" y="6193536"/>
                <a:chExt cx="121920" cy="731520"/>
              </a:xfrm>
            </p:grpSpPr>
            <p:pic>
              <p:nvPicPr>
                <p:cNvPr id="23" name="Полилиния 139"/>
                <p:cNvPicPr>
                  <a:picLocks noChangeArrowheads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851648" y="6193536"/>
                  <a:ext cx="121920" cy="7315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4" name="Text Box 316"/>
                <p:cNvSpPr txBox="1">
                  <a:spLocks noChangeArrowheads="1"/>
                </p:cNvSpPr>
                <p:nvPr/>
              </p:nvSpPr>
              <p:spPr bwMode="auto">
                <a:xfrm rot="-145173">
                  <a:off x="7871823" y="6160483"/>
                  <a:ext cx="79488" cy="7525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100794" tIns="50397" rIns="100794" bIns="50397" anchor="ctr"/>
                <a:lstStyle>
                  <a:lvl1pPr defTabSz="1008063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Arial Unicode MS" panose="020B0604020202020204" pitchFamily="34" charset="-128"/>
                      <a:cs typeface="Arial Unicode MS" panose="020B0604020202020204" pitchFamily="34" charset="-128"/>
                    </a:defRPr>
                  </a:lvl1pPr>
                  <a:lvl2pPr marL="819150" indent="-315913" defTabSz="1008063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Arial Unicode MS" panose="020B0604020202020204" pitchFamily="34" charset="-128"/>
                      <a:cs typeface="Arial Unicode MS" panose="020B0604020202020204" pitchFamily="34" charset="-128"/>
                    </a:defRPr>
                  </a:lvl2pPr>
                  <a:lvl3pPr marL="1260475" indent="-252413" defTabSz="1008063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Arial Unicode MS" panose="020B0604020202020204" pitchFamily="34" charset="-128"/>
                      <a:cs typeface="Arial Unicode MS" panose="020B0604020202020204" pitchFamily="34" charset="-128"/>
                    </a:defRPr>
                  </a:lvl3pPr>
                  <a:lvl4pPr marL="1763713" indent="-252413" defTabSz="1008063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Arial Unicode MS" panose="020B0604020202020204" pitchFamily="34" charset="-128"/>
                      <a:cs typeface="Arial Unicode MS" panose="020B0604020202020204" pitchFamily="34" charset="-128"/>
                    </a:defRPr>
                  </a:lvl4pPr>
                  <a:lvl5pPr marL="2268538" indent="-252413" defTabSz="1008063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Arial Unicode MS" panose="020B0604020202020204" pitchFamily="34" charset="-128"/>
                      <a:cs typeface="Arial Unicode MS" panose="020B0604020202020204" pitchFamily="34" charset="-128"/>
                    </a:defRPr>
                  </a:lvl5pPr>
                  <a:lvl6pPr marL="2725738" indent="-252413" defTabSz="1008063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Arial Unicode MS" panose="020B0604020202020204" pitchFamily="34" charset="-128"/>
                      <a:cs typeface="Arial Unicode MS" panose="020B0604020202020204" pitchFamily="34" charset="-128"/>
                    </a:defRPr>
                  </a:lvl6pPr>
                  <a:lvl7pPr marL="3182938" indent="-252413" defTabSz="1008063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Arial Unicode MS" panose="020B0604020202020204" pitchFamily="34" charset="-128"/>
                      <a:cs typeface="Arial Unicode MS" panose="020B0604020202020204" pitchFamily="34" charset="-128"/>
                    </a:defRPr>
                  </a:lvl7pPr>
                  <a:lvl8pPr marL="3640138" indent="-252413" defTabSz="1008063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Arial Unicode MS" panose="020B0604020202020204" pitchFamily="34" charset="-128"/>
                      <a:cs typeface="Arial Unicode MS" panose="020B0604020202020204" pitchFamily="34" charset="-128"/>
                    </a:defRPr>
                  </a:lvl8pPr>
                  <a:lvl9pPr marL="4097338" indent="-252413" defTabSz="1008063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Arial Unicode MS" panose="020B0604020202020204" pitchFamily="34" charset="-128"/>
                      <a:cs typeface="Arial Unicode MS" panose="020B0604020202020204" pitchFamily="34" charset="-128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buClrTx/>
                    <a:buSzTx/>
                    <a:buFontTx/>
                    <a:buNone/>
                  </a:pPr>
                  <a:endParaRPr lang="uk-UA" altLang="uk-UA" sz="2000">
                    <a:solidFill>
                      <a:srgbClr val="FFFFFF"/>
                    </a:solidFill>
                    <a:latin typeface="Calibri" panose="020F0502020204030204" pitchFamily="34" charset="0"/>
                  </a:endParaRPr>
                </a:p>
              </p:txBody>
            </p:sp>
          </p:grpSp>
          <p:grpSp>
            <p:nvGrpSpPr>
              <p:cNvPr id="17" name="Полилиния 140"/>
              <p:cNvGrpSpPr>
                <a:grpSpLocks/>
              </p:cNvGrpSpPr>
              <p:nvPr/>
            </p:nvGrpSpPr>
            <p:grpSpPr bwMode="auto">
              <a:xfrm rot="145174">
                <a:off x="6752143" y="4895422"/>
                <a:ext cx="372622" cy="805504"/>
                <a:chOff x="7760208" y="6053328"/>
                <a:chExt cx="207264" cy="353568"/>
              </a:xfrm>
            </p:grpSpPr>
            <p:pic>
              <p:nvPicPr>
                <p:cNvPr id="21" name="Полилиния 140"/>
                <p:cNvPicPr>
                  <a:picLocks noChangeArrowheads="1"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760208" y="6053328"/>
                  <a:ext cx="207264" cy="3535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2" name="Text Box 319"/>
                <p:cNvSpPr txBox="1">
                  <a:spLocks noChangeArrowheads="1"/>
                </p:cNvSpPr>
                <p:nvPr/>
              </p:nvSpPr>
              <p:spPr bwMode="auto">
                <a:xfrm rot="-145173">
                  <a:off x="7663245" y="5838055"/>
                  <a:ext cx="401331" cy="5540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100794" tIns="50397" rIns="100794" bIns="50397" anchor="ctr"/>
                <a:lstStyle>
                  <a:lvl1pPr defTabSz="1008063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Arial Unicode MS" panose="020B0604020202020204" pitchFamily="34" charset="-128"/>
                      <a:cs typeface="Arial Unicode MS" panose="020B0604020202020204" pitchFamily="34" charset="-128"/>
                    </a:defRPr>
                  </a:lvl1pPr>
                  <a:lvl2pPr marL="819150" indent="-315913" defTabSz="1008063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Arial Unicode MS" panose="020B0604020202020204" pitchFamily="34" charset="-128"/>
                      <a:cs typeface="Arial Unicode MS" panose="020B0604020202020204" pitchFamily="34" charset="-128"/>
                    </a:defRPr>
                  </a:lvl2pPr>
                  <a:lvl3pPr marL="1260475" indent="-252413" defTabSz="1008063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Arial Unicode MS" panose="020B0604020202020204" pitchFamily="34" charset="-128"/>
                      <a:cs typeface="Arial Unicode MS" panose="020B0604020202020204" pitchFamily="34" charset="-128"/>
                    </a:defRPr>
                  </a:lvl3pPr>
                  <a:lvl4pPr marL="1763713" indent="-252413" defTabSz="1008063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Arial Unicode MS" panose="020B0604020202020204" pitchFamily="34" charset="-128"/>
                      <a:cs typeface="Arial Unicode MS" panose="020B0604020202020204" pitchFamily="34" charset="-128"/>
                    </a:defRPr>
                  </a:lvl4pPr>
                  <a:lvl5pPr marL="2268538" indent="-252413" defTabSz="1008063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Arial Unicode MS" panose="020B0604020202020204" pitchFamily="34" charset="-128"/>
                      <a:cs typeface="Arial Unicode MS" panose="020B0604020202020204" pitchFamily="34" charset="-128"/>
                    </a:defRPr>
                  </a:lvl5pPr>
                  <a:lvl6pPr marL="2725738" indent="-252413" defTabSz="1008063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Arial Unicode MS" panose="020B0604020202020204" pitchFamily="34" charset="-128"/>
                      <a:cs typeface="Arial Unicode MS" panose="020B0604020202020204" pitchFamily="34" charset="-128"/>
                    </a:defRPr>
                  </a:lvl6pPr>
                  <a:lvl7pPr marL="3182938" indent="-252413" defTabSz="1008063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Arial Unicode MS" panose="020B0604020202020204" pitchFamily="34" charset="-128"/>
                      <a:cs typeface="Arial Unicode MS" panose="020B0604020202020204" pitchFamily="34" charset="-128"/>
                    </a:defRPr>
                  </a:lvl7pPr>
                  <a:lvl8pPr marL="3640138" indent="-252413" defTabSz="1008063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Arial Unicode MS" panose="020B0604020202020204" pitchFamily="34" charset="-128"/>
                      <a:cs typeface="Arial Unicode MS" panose="020B0604020202020204" pitchFamily="34" charset="-128"/>
                    </a:defRPr>
                  </a:lvl8pPr>
                  <a:lvl9pPr marL="4097338" indent="-252413" defTabSz="1008063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Arial Unicode MS" panose="020B0604020202020204" pitchFamily="34" charset="-128"/>
                      <a:cs typeface="Arial Unicode MS" panose="020B0604020202020204" pitchFamily="34" charset="-128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buClrTx/>
                    <a:buSzTx/>
                    <a:buFontTx/>
                    <a:buNone/>
                  </a:pPr>
                  <a:endParaRPr lang="uk-UA" altLang="uk-UA" sz="2000">
                    <a:solidFill>
                      <a:srgbClr val="FFFFFF"/>
                    </a:solidFill>
                    <a:latin typeface="Calibri" panose="020F0502020204030204" pitchFamily="34" charset="0"/>
                  </a:endParaRPr>
                </a:p>
              </p:txBody>
            </p:sp>
          </p:grpSp>
          <p:grpSp>
            <p:nvGrpSpPr>
              <p:cNvPr id="18" name="Полилиния 141"/>
              <p:cNvGrpSpPr>
                <a:grpSpLocks/>
              </p:cNvGrpSpPr>
              <p:nvPr/>
            </p:nvGrpSpPr>
            <p:grpSpPr bwMode="auto">
              <a:xfrm rot="145174">
                <a:off x="6829022" y="4899533"/>
                <a:ext cx="372622" cy="791616"/>
                <a:chOff x="7802880" y="6053328"/>
                <a:chExt cx="207264" cy="347472"/>
              </a:xfrm>
            </p:grpSpPr>
            <p:pic>
              <p:nvPicPr>
                <p:cNvPr id="19" name="Полилиния 141"/>
                <p:cNvPicPr>
                  <a:picLocks noChangeArrowheads="1"/>
                </p:cNvPicPr>
                <p:nvPr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802880" y="6053328"/>
                  <a:ext cx="207264" cy="34747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0" name="Text Box 322"/>
                <p:cNvSpPr txBox="1">
                  <a:spLocks noChangeArrowheads="1"/>
                </p:cNvSpPr>
                <p:nvPr/>
              </p:nvSpPr>
              <p:spPr bwMode="auto">
                <a:xfrm rot="-145173">
                  <a:off x="7706175" y="5834189"/>
                  <a:ext cx="401331" cy="5540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100794" tIns="50397" rIns="100794" bIns="50397" anchor="ctr"/>
                <a:lstStyle>
                  <a:lvl1pPr defTabSz="1008063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Arial Unicode MS" panose="020B0604020202020204" pitchFamily="34" charset="-128"/>
                      <a:cs typeface="Arial Unicode MS" panose="020B0604020202020204" pitchFamily="34" charset="-128"/>
                    </a:defRPr>
                  </a:lvl1pPr>
                  <a:lvl2pPr marL="819150" indent="-315913" defTabSz="1008063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Arial Unicode MS" panose="020B0604020202020204" pitchFamily="34" charset="-128"/>
                      <a:cs typeface="Arial Unicode MS" panose="020B0604020202020204" pitchFamily="34" charset="-128"/>
                    </a:defRPr>
                  </a:lvl2pPr>
                  <a:lvl3pPr marL="1260475" indent="-252413" defTabSz="1008063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Arial Unicode MS" panose="020B0604020202020204" pitchFamily="34" charset="-128"/>
                      <a:cs typeface="Arial Unicode MS" panose="020B0604020202020204" pitchFamily="34" charset="-128"/>
                    </a:defRPr>
                  </a:lvl3pPr>
                  <a:lvl4pPr marL="1763713" indent="-252413" defTabSz="1008063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Arial Unicode MS" panose="020B0604020202020204" pitchFamily="34" charset="-128"/>
                      <a:cs typeface="Arial Unicode MS" panose="020B0604020202020204" pitchFamily="34" charset="-128"/>
                    </a:defRPr>
                  </a:lvl4pPr>
                  <a:lvl5pPr marL="2268538" indent="-252413" defTabSz="1008063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Arial Unicode MS" panose="020B0604020202020204" pitchFamily="34" charset="-128"/>
                      <a:cs typeface="Arial Unicode MS" panose="020B0604020202020204" pitchFamily="34" charset="-128"/>
                    </a:defRPr>
                  </a:lvl5pPr>
                  <a:lvl6pPr marL="2725738" indent="-252413" defTabSz="1008063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Arial Unicode MS" panose="020B0604020202020204" pitchFamily="34" charset="-128"/>
                      <a:cs typeface="Arial Unicode MS" panose="020B0604020202020204" pitchFamily="34" charset="-128"/>
                    </a:defRPr>
                  </a:lvl6pPr>
                  <a:lvl7pPr marL="3182938" indent="-252413" defTabSz="1008063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Arial Unicode MS" panose="020B0604020202020204" pitchFamily="34" charset="-128"/>
                      <a:cs typeface="Arial Unicode MS" panose="020B0604020202020204" pitchFamily="34" charset="-128"/>
                    </a:defRPr>
                  </a:lvl7pPr>
                  <a:lvl8pPr marL="3640138" indent="-252413" defTabSz="1008063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Arial Unicode MS" panose="020B0604020202020204" pitchFamily="34" charset="-128"/>
                      <a:cs typeface="Arial Unicode MS" panose="020B0604020202020204" pitchFamily="34" charset="-128"/>
                    </a:defRPr>
                  </a:lvl8pPr>
                  <a:lvl9pPr marL="4097338" indent="-252413" defTabSz="1008063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Arial Unicode MS" panose="020B0604020202020204" pitchFamily="34" charset="-128"/>
                      <a:cs typeface="Arial Unicode MS" panose="020B0604020202020204" pitchFamily="34" charset="-128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buClrTx/>
                    <a:buSzTx/>
                    <a:buFontTx/>
                    <a:buNone/>
                  </a:pPr>
                  <a:endParaRPr lang="uk-UA" altLang="uk-UA" sz="2000">
                    <a:solidFill>
                      <a:srgbClr val="FFFFFF"/>
                    </a:solidFill>
                    <a:latin typeface="Calibri" panose="020F0502020204030204" pitchFamily="34" charset="0"/>
                  </a:endParaRPr>
                </a:p>
              </p:txBody>
            </p:sp>
          </p:grpSp>
        </p:grpSp>
      </p:grpSp>
      <p:grpSp>
        <p:nvGrpSpPr>
          <p:cNvPr id="35" name="Группа 300"/>
          <p:cNvGrpSpPr>
            <a:grpSpLocks/>
          </p:cNvGrpSpPr>
          <p:nvPr/>
        </p:nvGrpSpPr>
        <p:grpSpPr bwMode="auto">
          <a:xfrm>
            <a:off x="6252665" y="5885623"/>
            <a:ext cx="1103312" cy="1023937"/>
            <a:chOff x="214282" y="5643578"/>
            <a:chExt cx="1285884" cy="1017585"/>
          </a:xfrm>
        </p:grpSpPr>
        <p:sp>
          <p:nvSpPr>
            <p:cNvPr id="36" name="Полилиния 301"/>
            <p:cNvSpPr/>
            <p:nvPr/>
          </p:nvSpPr>
          <p:spPr>
            <a:xfrm>
              <a:off x="785786" y="5715016"/>
              <a:ext cx="714380" cy="946147"/>
            </a:xfrm>
            <a:custGeom>
              <a:avLst/>
              <a:gdLst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60461 h 1160461"/>
                <a:gd name="connsiteX1" fmla="*/ 228600 w 1000125"/>
                <a:gd name="connsiteY1" fmla="*/ 574673 h 1160461"/>
                <a:gd name="connsiteX2" fmla="*/ 404812 w 1000125"/>
                <a:gd name="connsiteY2" fmla="*/ 574673 h 1160461"/>
                <a:gd name="connsiteX3" fmla="*/ 385762 w 1000125"/>
                <a:gd name="connsiteY3" fmla="*/ 384173 h 1160461"/>
                <a:gd name="connsiteX4" fmla="*/ 666750 w 1000125"/>
                <a:gd name="connsiteY4" fmla="*/ 350836 h 1160461"/>
                <a:gd name="connsiteX5" fmla="*/ 642937 w 1000125"/>
                <a:gd name="connsiteY5" fmla="*/ 150811 h 1160461"/>
                <a:gd name="connsiteX6" fmla="*/ 914400 w 1000125"/>
                <a:gd name="connsiteY6" fmla="*/ 12698 h 1160461"/>
                <a:gd name="connsiteX7" fmla="*/ 1000125 w 1000125"/>
                <a:gd name="connsiteY7" fmla="*/ 379411 h 1160461"/>
                <a:gd name="connsiteX8" fmla="*/ 828675 w 1000125"/>
                <a:gd name="connsiteY8" fmla="*/ 403223 h 1160461"/>
                <a:gd name="connsiteX9" fmla="*/ 852487 w 1000125"/>
                <a:gd name="connsiteY9" fmla="*/ 631823 h 1160461"/>
                <a:gd name="connsiteX10" fmla="*/ 638175 w 1000125"/>
                <a:gd name="connsiteY10" fmla="*/ 669923 h 1160461"/>
                <a:gd name="connsiteX11" fmla="*/ 638175 w 1000125"/>
                <a:gd name="connsiteY11" fmla="*/ 850898 h 1160461"/>
                <a:gd name="connsiteX12" fmla="*/ 0 w 1000125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6332" h="1160461">
                  <a:moveTo>
                    <a:pt x="0" y="1160461"/>
                  </a:moveTo>
                  <a:lnTo>
                    <a:pt x="228600" y="574673"/>
                  </a:lnTo>
                  <a:cubicBezTo>
                    <a:pt x="282586" y="474659"/>
                    <a:pt x="346075" y="574673"/>
                    <a:pt x="404812" y="574673"/>
                  </a:cubicBezTo>
                  <a:cubicBezTo>
                    <a:pt x="398462" y="511173"/>
                    <a:pt x="315923" y="481010"/>
                    <a:pt x="385762" y="384173"/>
                  </a:cubicBezTo>
                  <a:cubicBezTo>
                    <a:pt x="498486" y="268286"/>
                    <a:pt x="573087" y="361948"/>
                    <a:pt x="666750" y="350836"/>
                  </a:cubicBezTo>
                  <a:cubicBezTo>
                    <a:pt x="658812" y="284161"/>
                    <a:pt x="541347" y="212725"/>
                    <a:pt x="642937" y="150811"/>
                  </a:cubicBezTo>
                  <a:cubicBezTo>
                    <a:pt x="766771" y="0"/>
                    <a:pt x="823912" y="58736"/>
                    <a:pt x="914400" y="12698"/>
                  </a:cubicBezTo>
                  <a:cubicBezTo>
                    <a:pt x="942975" y="134936"/>
                    <a:pt x="1076332" y="180974"/>
                    <a:pt x="1000125" y="379411"/>
                  </a:cubicBezTo>
                  <a:cubicBezTo>
                    <a:pt x="919170" y="458786"/>
                    <a:pt x="885825" y="395286"/>
                    <a:pt x="828675" y="403223"/>
                  </a:cubicBezTo>
                  <a:cubicBezTo>
                    <a:pt x="836612" y="479423"/>
                    <a:pt x="982671" y="507997"/>
                    <a:pt x="852487" y="631823"/>
                  </a:cubicBezTo>
                  <a:cubicBezTo>
                    <a:pt x="766771" y="787396"/>
                    <a:pt x="709612" y="657223"/>
                    <a:pt x="638175" y="669923"/>
                  </a:cubicBezTo>
                  <a:cubicBezTo>
                    <a:pt x="638175" y="730248"/>
                    <a:pt x="719147" y="790570"/>
                    <a:pt x="638175" y="850898"/>
                  </a:cubicBezTo>
                  <a:lnTo>
                    <a:pt x="0" y="116046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>
                <a:rot lat="20566233" lon="4218831" rev="19705992"/>
              </a:camera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7" name="Полилиния 302"/>
            <p:cNvSpPr/>
            <p:nvPr/>
          </p:nvSpPr>
          <p:spPr>
            <a:xfrm flipH="1">
              <a:off x="214282" y="5715016"/>
              <a:ext cx="714380" cy="946147"/>
            </a:xfrm>
            <a:custGeom>
              <a:avLst/>
              <a:gdLst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60461 h 1160461"/>
                <a:gd name="connsiteX1" fmla="*/ 228600 w 1000125"/>
                <a:gd name="connsiteY1" fmla="*/ 574673 h 1160461"/>
                <a:gd name="connsiteX2" fmla="*/ 404812 w 1000125"/>
                <a:gd name="connsiteY2" fmla="*/ 574673 h 1160461"/>
                <a:gd name="connsiteX3" fmla="*/ 385762 w 1000125"/>
                <a:gd name="connsiteY3" fmla="*/ 384173 h 1160461"/>
                <a:gd name="connsiteX4" fmla="*/ 666750 w 1000125"/>
                <a:gd name="connsiteY4" fmla="*/ 350836 h 1160461"/>
                <a:gd name="connsiteX5" fmla="*/ 642937 w 1000125"/>
                <a:gd name="connsiteY5" fmla="*/ 150811 h 1160461"/>
                <a:gd name="connsiteX6" fmla="*/ 914400 w 1000125"/>
                <a:gd name="connsiteY6" fmla="*/ 12698 h 1160461"/>
                <a:gd name="connsiteX7" fmla="*/ 1000125 w 1000125"/>
                <a:gd name="connsiteY7" fmla="*/ 379411 h 1160461"/>
                <a:gd name="connsiteX8" fmla="*/ 828675 w 1000125"/>
                <a:gd name="connsiteY8" fmla="*/ 403223 h 1160461"/>
                <a:gd name="connsiteX9" fmla="*/ 852487 w 1000125"/>
                <a:gd name="connsiteY9" fmla="*/ 631823 h 1160461"/>
                <a:gd name="connsiteX10" fmla="*/ 638175 w 1000125"/>
                <a:gd name="connsiteY10" fmla="*/ 669923 h 1160461"/>
                <a:gd name="connsiteX11" fmla="*/ 638175 w 1000125"/>
                <a:gd name="connsiteY11" fmla="*/ 850898 h 1160461"/>
                <a:gd name="connsiteX12" fmla="*/ 0 w 1000125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6332" h="1160461">
                  <a:moveTo>
                    <a:pt x="0" y="1160461"/>
                  </a:moveTo>
                  <a:lnTo>
                    <a:pt x="228600" y="574673"/>
                  </a:lnTo>
                  <a:cubicBezTo>
                    <a:pt x="282586" y="474659"/>
                    <a:pt x="346075" y="574673"/>
                    <a:pt x="404812" y="574673"/>
                  </a:cubicBezTo>
                  <a:cubicBezTo>
                    <a:pt x="398462" y="511173"/>
                    <a:pt x="315923" y="481010"/>
                    <a:pt x="385762" y="384173"/>
                  </a:cubicBezTo>
                  <a:cubicBezTo>
                    <a:pt x="498486" y="268286"/>
                    <a:pt x="573087" y="361948"/>
                    <a:pt x="666750" y="350836"/>
                  </a:cubicBezTo>
                  <a:cubicBezTo>
                    <a:pt x="658812" y="284161"/>
                    <a:pt x="541347" y="212725"/>
                    <a:pt x="642937" y="150811"/>
                  </a:cubicBezTo>
                  <a:cubicBezTo>
                    <a:pt x="766771" y="0"/>
                    <a:pt x="823912" y="58736"/>
                    <a:pt x="914400" y="12698"/>
                  </a:cubicBezTo>
                  <a:cubicBezTo>
                    <a:pt x="942975" y="134936"/>
                    <a:pt x="1076332" y="180974"/>
                    <a:pt x="1000125" y="379411"/>
                  </a:cubicBezTo>
                  <a:cubicBezTo>
                    <a:pt x="919170" y="458786"/>
                    <a:pt x="885825" y="395286"/>
                    <a:pt x="828675" y="403223"/>
                  </a:cubicBezTo>
                  <a:cubicBezTo>
                    <a:pt x="836612" y="479423"/>
                    <a:pt x="982671" y="507997"/>
                    <a:pt x="852487" y="631823"/>
                  </a:cubicBezTo>
                  <a:cubicBezTo>
                    <a:pt x="766771" y="787396"/>
                    <a:pt x="709612" y="657223"/>
                    <a:pt x="638175" y="669923"/>
                  </a:cubicBezTo>
                  <a:cubicBezTo>
                    <a:pt x="638175" y="730248"/>
                    <a:pt x="719147" y="790570"/>
                    <a:pt x="638175" y="850898"/>
                  </a:cubicBezTo>
                  <a:lnTo>
                    <a:pt x="0" y="116046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>
                <a:rot lat="18000000" lon="0" rev="20099999"/>
              </a:camera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grpSp>
          <p:nvGrpSpPr>
            <p:cNvPr id="38" name="Полилиния 303"/>
            <p:cNvGrpSpPr>
              <a:grpSpLocks/>
            </p:cNvGrpSpPr>
            <p:nvPr/>
          </p:nvGrpSpPr>
          <p:grpSpPr bwMode="auto">
            <a:xfrm>
              <a:off x="665917" y="5786128"/>
              <a:ext cx="235131" cy="828277"/>
              <a:chOff x="6352032" y="6059424"/>
              <a:chExt cx="182880" cy="755904"/>
            </a:xfrm>
          </p:grpSpPr>
          <p:pic>
            <p:nvPicPr>
              <p:cNvPr id="42" name="Полилиния 303"/>
              <p:cNvPicPr>
                <a:picLocks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52032" y="6059424"/>
                <a:ext cx="182880" cy="7559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3" name="Text Box 520"/>
              <p:cNvSpPr txBox="1">
                <a:spLocks noChangeArrowheads="1"/>
              </p:cNvSpPr>
              <p:nvPr/>
            </p:nvSpPr>
            <p:spPr bwMode="auto">
              <a:xfrm rot="1839986">
                <a:off x="6241093" y="6057994"/>
                <a:ext cx="379560" cy="7166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00794" tIns="50397" rIns="100794" bIns="50397" anchor="ctr"/>
              <a:lstStyle>
                <a:lvl1pPr defTabSz="1008063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 marL="819150" indent="-315913" defTabSz="1008063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 marL="1260475" indent="-252413" defTabSz="1008063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 marL="1763713" indent="-252413" defTabSz="1008063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 marL="2268538" indent="-252413" defTabSz="1008063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725738" indent="-252413" defTabSz="10080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3182938" indent="-252413" defTabSz="10080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640138" indent="-252413" defTabSz="10080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4097338" indent="-252413" defTabSz="10080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buClrTx/>
                  <a:buSzTx/>
                  <a:buFontTx/>
                  <a:buNone/>
                </a:pPr>
                <a:endParaRPr lang="uk-UA" altLang="uk-UA" sz="2000">
                  <a:solidFill>
                    <a:srgbClr val="FFFFFF"/>
                  </a:solidFill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39" name="24-конечная звезда 304"/>
            <p:cNvGrpSpPr>
              <a:grpSpLocks/>
            </p:cNvGrpSpPr>
            <p:nvPr/>
          </p:nvGrpSpPr>
          <p:grpSpPr bwMode="auto">
            <a:xfrm>
              <a:off x="548352" y="5625816"/>
              <a:ext cx="399723" cy="313944"/>
              <a:chOff x="6260592" y="5913120"/>
              <a:chExt cx="310896" cy="286512"/>
            </a:xfrm>
          </p:grpSpPr>
          <p:pic>
            <p:nvPicPr>
              <p:cNvPr id="40" name="24-конечная звезда 304"/>
              <p:cNvPicPr>
                <a:picLocks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60592" y="5913120"/>
                <a:ext cx="310896" cy="2865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1" name="Text Box 523"/>
              <p:cNvSpPr txBox="1">
                <a:spLocks noChangeArrowheads="1"/>
              </p:cNvSpPr>
              <p:nvPr/>
            </p:nvSpPr>
            <p:spPr bwMode="auto">
              <a:xfrm>
                <a:off x="6332356" y="5979815"/>
                <a:ext cx="170250" cy="1598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00794" tIns="50397" rIns="100794" bIns="50397" anchor="ctr"/>
              <a:lstStyle>
                <a:lvl1pPr defTabSz="1008063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 marL="819150" indent="-315913" defTabSz="1008063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 marL="1260475" indent="-252413" defTabSz="1008063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 marL="1763713" indent="-252413" defTabSz="1008063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 marL="2268538" indent="-252413" defTabSz="1008063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725738" indent="-252413" defTabSz="10080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3182938" indent="-252413" defTabSz="10080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640138" indent="-252413" defTabSz="10080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4097338" indent="-252413" defTabSz="10080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buClrTx/>
                  <a:buSzTx/>
                  <a:buFontTx/>
                  <a:buNone/>
                </a:pPr>
                <a:endParaRPr lang="uk-UA" altLang="uk-UA" sz="2000">
                  <a:solidFill>
                    <a:srgbClr val="FFFFFF"/>
                  </a:solidFill>
                  <a:latin typeface="Calibri" panose="020F0502020204030204" pitchFamily="34" charset="0"/>
                </a:endParaRPr>
              </a:p>
            </p:txBody>
          </p:sp>
        </p:grpSp>
      </p:grpSp>
      <p:grpSp>
        <p:nvGrpSpPr>
          <p:cNvPr id="44" name="Группа 249"/>
          <p:cNvGrpSpPr>
            <a:grpSpLocks/>
          </p:cNvGrpSpPr>
          <p:nvPr/>
        </p:nvGrpSpPr>
        <p:grpSpPr bwMode="auto">
          <a:xfrm rot="-1028310">
            <a:off x="3230031" y="5804420"/>
            <a:ext cx="1023938" cy="1103312"/>
            <a:chOff x="5898071" y="4400554"/>
            <a:chExt cx="2324143" cy="2470145"/>
          </a:xfrm>
        </p:grpSpPr>
        <p:grpSp>
          <p:nvGrpSpPr>
            <p:cNvPr id="45" name="Полилиния 250"/>
            <p:cNvGrpSpPr>
              <a:grpSpLocks/>
            </p:cNvGrpSpPr>
            <p:nvPr/>
          </p:nvGrpSpPr>
          <p:grpSpPr bwMode="auto">
            <a:xfrm rot="1028310">
              <a:off x="5748420" y="5184475"/>
              <a:ext cx="1601915" cy="1550807"/>
              <a:chOff x="3115056" y="6272784"/>
              <a:chExt cx="640080" cy="627888"/>
            </a:xfrm>
          </p:grpSpPr>
          <p:pic>
            <p:nvPicPr>
              <p:cNvPr id="71" name="Полилиния 250"/>
              <p:cNvPicPr>
                <a:picLocks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15056" y="6272784"/>
                <a:ext cx="640080" cy="627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2" name="Text Box 462"/>
              <p:cNvSpPr txBox="1">
                <a:spLocks noChangeArrowheads="1"/>
              </p:cNvSpPr>
              <p:nvPr/>
            </p:nvSpPr>
            <p:spPr bwMode="auto">
              <a:xfrm rot="-1028309">
                <a:off x="3168548" y="6176119"/>
                <a:ext cx="488006" cy="7852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00794" tIns="50397" rIns="100794" bIns="50397" anchor="ctr"/>
              <a:lstStyle>
                <a:lvl1pPr defTabSz="1008063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 marL="819150" indent="-315913" defTabSz="1008063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 marL="1260475" indent="-252413" defTabSz="1008063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 marL="1763713" indent="-252413" defTabSz="1008063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 marL="2268538" indent="-252413" defTabSz="1008063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725738" indent="-252413" defTabSz="10080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3182938" indent="-252413" defTabSz="10080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640138" indent="-252413" defTabSz="10080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4097338" indent="-252413" defTabSz="10080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buClrTx/>
                  <a:buSzTx/>
                  <a:buFontTx/>
                  <a:buNone/>
                </a:pPr>
                <a:endParaRPr lang="uk-UA" altLang="uk-UA" sz="2000">
                  <a:solidFill>
                    <a:srgbClr val="FFFFFF"/>
                  </a:solidFill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46" name="Полилиния 251"/>
            <p:cNvGrpSpPr>
              <a:grpSpLocks/>
            </p:cNvGrpSpPr>
            <p:nvPr/>
          </p:nvGrpSpPr>
          <p:grpSpPr bwMode="auto">
            <a:xfrm rot="1028310">
              <a:off x="6158080" y="5129483"/>
              <a:ext cx="1235763" cy="1641145"/>
              <a:chOff x="3273552" y="6224016"/>
              <a:chExt cx="493776" cy="664464"/>
            </a:xfrm>
          </p:grpSpPr>
          <p:pic>
            <p:nvPicPr>
              <p:cNvPr id="69" name="Полилиния 251"/>
              <p:cNvPicPr>
                <a:picLocks noChangeArrowheads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73552" y="6224016"/>
                <a:ext cx="493776" cy="6644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0" name="Text Box 465"/>
              <p:cNvSpPr txBox="1">
                <a:spLocks noChangeArrowheads="1"/>
              </p:cNvSpPr>
              <p:nvPr/>
            </p:nvSpPr>
            <p:spPr bwMode="auto">
              <a:xfrm rot="-1028309">
                <a:off x="3346430" y="6142291"/>
                <a:ext cx="316738" cy="7852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00794" tIns="50397" rIns="100794" bIns="50397" anchor="ctr"/>
              <a:lstStyle>
                <a:lvl1pPr defTabSz="1008063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 marL="819150" indent="-315913" defTabSz="1008063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 marL="1260475" indent="-252413" defTabSz="1008063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 marL="1763713" indent="-252413" defTabSz="1008063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 marL="2268538" indent="-252413" defTabSz="1008063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725738" indent="-252413" defTabSz="10080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3182938" indent="-252413" defTabSz="10080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640138" indent="-252413" defTabSz="10080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4097338" indent="-252413" defTabSz="10080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buClrTx/>
                  <a:buSzTx/>
                  <a:buFontTx/>
                  <a:buNone/>
                </a:pPr>
                <a:endParaRPr lang="uk-UA" altLang="uk-UA" sz="2000">
                  <a:solidFill>
                    <a:srgbClr val="FFFFFF"/>
                  </a:solidFill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47" name="Полилиния 252"/>
            <p:cNvGrpSpPr>
              <a:grpSpLocks/>
            </p:cNvGrpSpPr>
            <p:nvPr/>
          </p:nvGrpSpPr>
          <p:grpSpPr bwMode="auto">
            <a:xfrm rot="1028310">
              <a:off x="5926217" y="5164303"/>
              <a:ext cx="1525633" cy="1565863"/>
              <a:chOff x="3182112" y="6248400"/>
              <a:chExt cx="609600" cy="633984"/>
            </a:xfrm>
          </p:grpSpPr>
          <p:pic>
            <p:nvPicPr>
              <p:cNvPr id="67" name="Полилиния 252"/>
              <p:cNvPicPr>
                <a:picLocks noChangeArrowheads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82112" y="6248400"/>
                <a:ext cx="609600" cy="6339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8" name="Text Box 468"/>
              <p:cNvSpPr txBox="1">
                <a:spLocks noChangeArrowheads="1"/>
              </p:cNvSpPr>
              <p:nvPr/>
            </p:nvSpPr>
            <p:spPr bwMode="auto">
              <a:xfrm rot="-1028309">
                <a:off x="3234153" y="6154908"/>
                <a:ext cx="459461" cy="7852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00794" tIns="50397" rIns="100794" bIns="50397" anchor="ctr"/>
              <a:lstStyle>
                <a:lvl1pPr defTabSz="1008063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 marL="819150" indent="-315913" defTabSz="1008063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 marL="1260475" indent="-252413" defTabSz="1008063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 marL="1763713" indent="-252413" defTabSz="1008063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 marL="2268538" indent="-252413" defTabSz="1008063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725738" indent="-252413" defTabSz="10080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3182938" indent="-252413" defTabSz="10080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640138" indent="-252413" defTabSz="10080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4097338" indent="-252413" defTabSz="10080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buClrTx/>
                  <a:buSzTx/>
                  <a:buFontTx/>
                  <a:buNone/>
                </a:pPr>
                <a:endParaRPr lang="uk-UA" altLang="uk-UA" sz="2000">
                  <a:solidFill>
                    <a:srgbClr val="FFFFFF"/>
                  </a:solidFill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48" name="Полилиния 253"/>
            <p:cNvGrpSpPr>
              <a:grpSpLocks/>
            </p:cNvGrpSpPr>
            <p:nvPr/>
          </p:nvGrpSpPr>
          <p:grpSpPr bwMode="auto">
            <a:xfrm rot="1028310">
              <a:off x="7208015" y="4877862"/>
              <a:ext cx="625510" cy="2077780"/>
              <a:chOff x="3675888" y="6035040"/>
              <a:chExt cx="249936" cy="841248"/>
            </a:xfrm>
          </p:grpSpPr>
          <p:pic>
            <p:nvPicPr>
              <p:cNvPr id="65" name="Полилиния 253"/>
              <p:cNvPicPr>
                <a:picLocks noChangeArrowheads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75888" y="6035040"/>
                <a:ext cx="249936" cy="8412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6" name="Text Box 471"/>
              <p:cNvSpPr txBox="1">
                <a:spLocks noChangeArrowheads="1"/>
              </p:cNvSpPr>
              <p:nvPr/>
            </p:nvSpPr>
            <p:spPr bwMode="auto">
              <a:xfrm rot="-1028309">
                <a:off x="3588122" y="6041352"/>
                <a:ext cx="488006" cy="7852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00794" tIns="50397" rIns="100794" bIns="50397" anchor="ctr"/>
              <a:lstStyle>
                <a:lvl1pPr defTabSz="1008063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 marL="819150" indent="-315913" defTabSz="1008063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 marL="1260475" indent="-252413" defTabSz="1008063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 marL="1763713" indent="-252413" defTabSz="1008063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 marL="2268538" indent="-252413" defTabSz="1008063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725738" indent="-252413" defTabSz="10080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3182938" indent="-252413" defTabSz="10080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640138" indent="-252413" defTabSz="10080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4097338" indent="-252413" defTabSz="10080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buClrTx/>
                  <a:buSzTx/>
                  <a:buFontTx/>
                  <a:buNone/>
                </a:pPr>
                <a:endParaRPr lang="uk-UA" altLang="uk-UA" sz="2000">
                  <a:solidFill>
                    <a:srgbClr val="FFFFFF"/>
                  </a:solidFill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49" name="Полилиния 254"/>
            <p:cNvGrpSpPr>
              <a:grpSpLocks/>
            </p:cNvGrpSpPr>
            <p:nvPr/>
          </p:nvGrpSpPr>
          <p:grpSpPr bwMode="auto">
            <a:xfrm rot="1028310">
              <a:off x="7136243" y="4933188"/>
              <a:ext cx="320383" cy="1972385"/>
              <a:chOff x="3651504" y="6083808"/>
              <a:chExt cx="128016" cy="798576"/>
            </a:xfrm>
          </p:grpSpPr>
          <p:pic>
            <p:nvPicPr>
              <p:cNvPr id="63" name="Полилиния 254"/>
              <p:cNvPicPr>
                <a:picLocks noChangeArrowheads="1"/>
              </p:cNvPicPr>
              <p:nvPr/>
            </p:nvPicPr>
            <p:blipFill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51504" y="6083808"/>
                <a:ext cx="128016" cy="7985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4" name="Text Box 474"/>
              <p:cNvSpPr txBox="1">
                <a:spLocks noChangeArrowheads="1"/>
              </p:cNvSpPr>
              <p:nvPr/>
            </p:nvSpPr>
            <p:spPr bwMode="auto">
              <a:xfrm rot="-1028309">
                <a:off x="3591985" y="6066991"/>
                <a:ext cx="313991" cy="7852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00794" tIns="50397" rIns="100794" bIns="50397" anchor="ctr"/>
              <a:lstStyle>
                <a:lvl1pPr defTabSz="1008063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 marL="819150" indent="-315913" defTabSz="1008063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 marL="1260475" indent="-252413" defTabSz="1008063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 marL="1763713" indent="-252413" defTabSz="1008063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 marL="2268538" indent="-252413" defTabSz="1008063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725738" indent="-252413" defTabSz="10080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3182938" indent="-252413" defTabSz="10080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640138" indent="-252413" defTabSz="10080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4097338" indent="-252413" defTabSz="10080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buClrTx/>
                  <a:buSzTx/>
                  <a:buFontTx/>
                  <a:buNone/>
                </a:pPr>
                <a:endParaRPr lang="uk-UA" altLang="uk-UA" sz="2000">
                  <a:solidFill>
                    <a:srgbClr val="FFFFFF"/>
                  </a:solidFill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50" name="Полилиния 255"/>
            <p:cNvGrpSpPr>
              <a:grpSpLocks/>
            </p:cNvGrpSpPr>
            <p:nvPr/>
          </p:nvGrpSpPr>
          <p:grpSpPr bwMode="auto">
            <a:xfrm rot="1028310">
              <a:off x="6972132" y="4978702"/>
              <a:ext cx="335639" cy="1912160"/>
              <a:chOff x="3590544" y="6120384"/>
              <a:chExt cx="134112" cy="774192"/>
            </a:xfrm>
          </p:grpSpPr>
          <p:pic>
            <p:nvPicPr>
              <p:cNvPr id="61" name="Полилиния 255"/>
              <p:cNvPicPr>
                <a:picLocks noChangeArrowheads="1"/>
              </p:cNvPicPr>
              <p:nvPr/>
            </p:nvPicPr>
            <p:blipFill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90544" y="6120384"/>
                <a:ext cx="134112" cy="774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2" name="Text Box 477"/>
              <p:cNvSpPr txBox="1">
                <a:spLocks noChangeArrowheads="1"/>
              </p:cNvSpPr>
              <p:nvPr/>
            </p:nvSpPr>
            <p:spPr bwMode="auto">
              <a:xfrm rot="-1028309">
                <a:off x="3567243" y="6092226"/>
                <a:ext cx="199812" cy="7852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00794" tIns="50397" rIns="100794" bIns="50397" anchor="ctr"/>
              <a:lstStyle>
                <a:lvl1pPr defTabSz="1008063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 marL="819150" indent="-315913" defTabSz="1008063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 marL="1260475" indent="-252413" defTabSz="1008063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 marL="1763713" indent="-252413" defTabSz="1008063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 marL="2268538" indent="-252413" defTabSz="1008063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725738" indent="-252413" defTabSz="10080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3182938" indent="-252413" defTabSz="10080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640138" indent="-252413" defTabSz="10080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4097338" indent="-252413" defTabSz="10080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buClrTx/>
                  <a:buSzTx/>
                  <a:buFontTx/>
                  <a:buNone/>
                </a:pPr>
                <a:endParaRPr lang="uk-UA" altLang="uk-UA" sz="2000">
                  <a:solidFill>
                    <a:srgbClr val="FFFFFF"/>
                  </a:solidFill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51" name="Группа 137"/>
            <p:cNvGrpSpPr>
              <a:grpSpLocks/>
            </p:cNvGrpSpPr>
            <p:nvPr/>
          </p:nvGrpSpPr>
          <p:grpSpPr bwMode="auto">
            <a:xfrm rot="-169710">
              <a:off x="6560974" y="4400554"/>
              <a:ext cx="798923" cy="2457470"/>
              <a:chOff x="6586553" y="4400554"/>
              <a:chExt cx="798923" cy="2457470"/>
            </a:xfrm>
          </p:grpSpPr>
          <p:grpSp>
            <p:nvGrpSpPr>
              <p:cNvPr id="52" name="Полилиния 261"/>
              <p:cNvGrpSpPr>
                <a:grpSpLocks/>
              </p:cNvGrpSpPr>
              <p:nvPr/>
            </p:nvGrpSpPr>
            <p:grpSpPr bwMode="auto">
              <a:xfrm rot="1198020">
                <a:off x="6646211" y="5275844"/>
                <a:ext cx="717048" cy="1550807"/>
                <a:chOff x="3474720" y="6254496"/>
                <a:chExt cx="286512" cy="627888"/>
              </a:xfrm>
            </p:grpSpPr>
            <p:pic>
              <p:nvPicPr>
                <p:cNvPr id="59" name="Полилиния 261"/>
                <p:cNvPicPr>
                  <a:picLocks noChangeArrowheads="1"/>
                </p:cNvPicPr>
                <p:nvPr/>
              </p:nvPicPr>
              <p:blipFill>
                <a:blip r:embed="rId2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474720" y="6254496"/>
                  <a:ext cx="286512" cy="6278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60" name="Text Box 481"/>
                <p:cNvSpPr txBox="1">
                  <a:spLocks noChangeArrowheads="1"/>
                </p:cNvSpPr>
                <p:nvPr/>
              </p:nvSpPr>
              <p:spPr bwMode="auto">
                <a:xfrm rot="-1198021">
                  <a:off x="3581009" y="6202669"/>
                  <a:ext cx="57101" cy="6941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100794" tIns="50397" rIns="100794" bIns="50397" anchor="ctr"/>
                <a:lstStyle>
                  <a:lvl1pPr defTabSz="1008063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Arial Unicode MS" panose="020B0604020202020204" pitchFamily="34" charset="-128"/>
                      <a:cs typeface="Arial Unicode MS" panose="020B0604020202020204" pitchFamily="34" charset="-128"/>
                    </a:defRPr>
                  </a:lvl1pPr>
                  <a:lvl2pPr marL="819150" indent="-315913" defTabSz="1008063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Arial Unicode MS" panose="020B0604020202020204" pitchFamily="34" charset="-128"/>
                      <a:cs typeface="Arial Unicode MS" panose="020B0604020202020204" pitchFamily="34" charset="-128"/>
                    </a:defRPr>
                  </a:lvl2pPr>
                  <a:lvl3pPr marL="1260475" indent="-252413" defTabSz="1008063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Arial Unicode MS" panose="020B0604020202020204" pitchFamily="34" charset="-128"/>
                      <a:cs typeface="Arial Unicode MS" panose="020B0604020202020204" pitchFamily="34" charset="-128"/>
                    </a:defRPr>
                  </a:lvl3pPr>
                  <a:lvl4pPr marL="1763713" indent="-252413" defTabSz="1008063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Arial Unicode MS" panose="020B0604020202020204" pitchFamily="34" charset="-128"/>
                      <a:cs typeface="Arial Unicode MS" panose="020B0604020202020204" pitchFamily="34" charset="-128"/>
                    </a:defRPr>
                  </a:lvl4pPr>
                  <a:lvl5pPr marL="2268538" indent="-252413" defTabSz="1008063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Arial Unicode MS" panose="020B0604020202020204" pitchFamily="34" charset="-128"/>
                      <a:cs typeface="Arial Unicode MS" panose="020B0604020202020204" pitchFamily="34" charset="-128"/>
                    </a:defRPr>
                  </a:lvl5pPr>
                  <a:lvl6pPr marL="2725738" indent="-252413" defTabSz="1008063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Arial Unicode MS" panose="020B0604020202020204" pitchFamily="34" charset="-128"/>
                      <a:cs typeface="Arial Unicode MS" panose="020B0604020202020204" pitchFamily="34" charset="-128"/>
                    </a:defRPr>
                  </a:lvl6pPr>
                  <a:lvl7pPr marL="3182938" indent="-252413" defTabSz="1008063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Arial Unicode MS" panose="020B0604020202020204" pitchFamily="34" charset="-128"/>
                      <a:cs typeface="Arial Unicode MS" panose="020B0604020202020204" pitchFamily="34" charset="-128"/>
                    </a:defRPr>
                  </a:lvl7pPr>
                  <a:lvl8pPr marL="3640138" indent="-252413" defTabSz="1008063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Arial Unicode MS" panose="020B0604020202020204" pitchFamily="34" charset="-128"/>
                      <a:cs typeface="Arial Unicode MS" panose="020B0604020202020204" pitchFamily="34" charset="-128"/>
                    </a:defRPr>
                  </a:lvl8pPr>
                  <a:lvl9pPr marL="4097338" indent="-252413" defTabSz="1008063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Arial Unicode MS" panose="020B0604020202020204" pitchFamily="34" charset="-128"/>
                      <a:cs typeface="Arial Unicode MS" panose="020B0604020202020204" pitchFamily="34" charset="-128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buClrTx/>
                    <a:buSzTx/>
                    <a:buFontTx/>
                    <a:buNone/>
                  </a:pPr>
                  <a:endParaRPr lang="uk-UA" altLang="uk-UA" sz="2000">
                    <a:solidFill>
                      <a:srgbClr val="FFFFFF"/>
                    </a:solidFill>
                    <a:latin typeface="Calibri" panose="020F0502020204030204" pitchFamily="34" charset="0"/>
                  </a:endParaRPr>
                </a:p>
              </p:txBody>
            </p:sp>
          </p:grpSp>
          <p:grpSp>
            <p:nvGrpSpPr>
              <p:cNvPr id="53" name="Полилиния 262"/>
              <p:cNvGrpSpPr>
                <a:grpSpLocks/>
              </p:cNvGrpSpPr>
              <p:nvPr/>
            </p:nvGrpSpPr>
            <p:grpSpPr bwMode="auto">
              <a:xfrm rot="1198020">
                <a:off x="6681169" y="4880921"/>
                <a:ext cx="457690" cy="782932"/>
                <a:chOff x="3383280" y="6126480"/>
                <a:chExt cx="182880" cy="316992"/>
              </a:xfrm>
            </p:grpSpPr>
            <p:pic>
              <p:nvPicPr>
                <p:cNvPr id="57" name="Полилиния 262"/>
                <p:cNvPicPr>
                  <a:picLocks noChangeArrowheads="1"/>
                </p:cNvPicPr>
                <p:nvPr/>
              </p:nvPicPr>
              <p:blipFill>
                <a:blip r:embed="rId2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383280" y="6126480"/>
                  <a:ext cx="182880" cy="3169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58" name="Text Box 484"/>
                <p:cNvSpPr txBox="1">
                  <a:spLocks noChangeArrowheads="1"/>
                </p:cNvSpPr>
                <p:nvPr/>
              </p:nvSpPr>
              <p:spPr bwMode="auto">
                <a:xfrm rot="-1198021">
                  <a:off x="3311938" y="5934537"/>
                  <a:ext cx="288298" cy="5110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100794" tIns="50397" rIns="100794" bIns="50397" anchor="ctr"/>
                <a:lstStyle>
                  <a:lvl1pPr defTabSz="1008063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Arial Unicode MS" panose="020B0604020202020204" pitchFamily="34" charset="-128"/>
                      <a:cs typeface="Arial Unicode MS" panose="020B0604020202020204" pitchFamily="34" charset="-128"/>
                    </a:defRPr>
                  </a:lvl1pPr>
                  <a:lvl2pPr marL="819150" indent="-315913" defTabSz="1008063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Arial Unicode MS" panose="020B0604020202020204" pitchFamily="34" charset="-128"/>
                      <a:cs typeface="Arial Unicode MS" panose="020B0604020202020204" pitchFamily="34" charset="-128"/>
                    </a:defRPr>
                  </a:lvl2pPr>
                  <a:lvl3pPr marL="1260475" indent="-252413" defTabSz="1008063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Arial Unicode MS" panose="020B0604020202020204" pitchFamily="34" charset="-128"/>
                      <a:cs typeface="Arial Unicode MS" panose="020B0604020202020204" pitchFamily="34" charset="-128"/>
                    </a:defRPr>
                  </a:lvl3pPr>
                  <a:lvl4pPr marL="1763713" indent="-252413" defTabSz="1008063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Arial Unicode MS" panose="020B0604020202020204" pitchFamily="34" charset="-128"/>
                      <a:cs typeface="Arial Unicode MS" panose="020B0604020202020204" pitchFamily="34" charset="-128"/>
                    </a:defRPr>
                  </a:lvl4pPr>
                  <a:lvl5pPr marL="2268538" indent="-252413" defTabSz="1008063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Arial Unicode MS" panose="020B0604020202020204" pitchFamily="34" charset="-128"/>
                      <a:cs typeface="Arial Unicode MS" panose="020B0604020202020204" pitchFamily="34" charset="-128"/>
                    </a:defRPr>
                  </a:lvl5pPr>
                  <a:lvl6pPr marL="2725738" indent="-252413" defTabSz="1008063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Arial Unicode MS" panose="020B0604020202020204" pitchFamily="34" charset="-128"/>
                      <a:cs typeface="Arial Unicode MS" panose="020B0604020202020204" pitchFamily="34" charset="-128"/>
                    </a:defRPr>
                  </a:lvl6pPr>
                  <a:lvl7pPr marL="3182938" indent="-252413" defTabSz="1008063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Arial Unicode MS" panose="020B0604020202020204" pitchFamily="34" charset="-128"/>
                      <a:cs typeface="Arial Unicode MS" panose="020B0604020202020204" pitchFamily="34" charset="-128"/>
                    </a:defRPr>
                  </a:lvl7pPr>
                  <a:lvl8pPr marL="3640138" indent="-252413" defTabSz="1008063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Arial Unicode MS" panose="020B0604020202020204" pitchFamily="34" charset="-128"/>
                      <a:cs typeface="Arial Unicode MS" panose="020B0604020202020204" pitchFamily="34" charset="-128"/>
                    </a:defRPr>
                  </a:lvl8pPr>
                  <a:lvl9pPr marL="4097338" indent="-252413" defTabSz="1008063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Arial Unicode MS" panose="020B0604020202020204" pitchFamily="34" charset="-128"/>
                      <a:cs typeface="Arial Unicode MS" panose="020B0604020202020204" pitchFamily="34" charset="-128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buClrTx/>
                    <a:buSzTx/>
                    <a:buFontTx/>
                    <a:buNone/>
                  </a:pPr>
                  <a:endParaRPr lang="uk-UA" altLang="uk-UA" sz="2000">
                    <a:solidFill>
                      <a:srgbClr val="FFFFFF"/>
                    </a:solidFill>
                    <a:latin typeface="Calibri" panose="020F0502020204030204" pitchFamily="34" charset="0"/>
                  </a:endParaRPr>
                </a:p>
              </p:txBody>
            </p:sp>
          </p:grpSp>
          <p:grpSp>
            <p:nvGrpSpPr>
              <p:cNvPr id="54" name="Полилиния 263"/>
              <p:cNvGrpSpPr>
                <a:grpSpLocks/>
              </p:cNvGrpSpPr>
              <p:nvPr/>
            </p:nvGrpSpPr>
            <p:grpSpPr bwMode="auto">
              <a:xfrm rot="1198020">
                <a:off x="6763285" y="4878325"/>
                <a:ext cx="457690" cy="782932"/>
                <a:chOff x="3413760" y="6114288"/>
                <a:chExt cx="182880" cy="316992"/>
              </a:xfrm>
            </p:grpSpPr>
            <p:pic>
              <p:nvPicPr>
                <p:cNvPr id="55" name="Полилиния 263"/>
                <p:cNvPicPr>
                  <a:picLocks noChangeArrowheads="1"/>
                </p:cNvPicPr>
                <p:nvPr/>
              </p:nvPicPr>
              <p:blipFill>
                <a:blip r:embed="rId2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413760" y="6114288"/>
                  <a:ext cx="182880" cy="3169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56" name="Text Box 487"/>
                <p:cNvSpPr txBox="1">
                  <a:spLocks noChangeArrowheads="1"/>
                </p:cNvSpPr>
                <p:nvPr/>
              </p:nvSpPr>
              <p:spPr bwMode="auto">
                <a:xfrm rot="-1198021">
                  <a:off x="3340362" y="5922199"/>
                  <a:ext cx="288298" cy="5110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100794" tIns="50397" rIns="100794" bIns="50397" anchor="ctr"/>
                <a:lstStyle>
                  <a:lvl1pPr defTabSz="1008063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Arial Unicode MS" panose="020B0604020202020204" pitchFamily="34" charset="-128"/>
                      <a:cs typeface="Arial Unicode MS" panose="020B0604020202020204" pitchFamily="34" charset="-128"/>
                    </a:defRPr>
                  </a:lvl1pPr>
                  <a:lvl2pPr marL="819150" indent="-315913" defTabSz="1008063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Arial Unicode MS" panose="020B0604020202020204" pitchFamily="34" charset="-128"/>
                      <a:cs typeface="Arial Unicode MS" panose="020B0604020202020204" pitchFamily="34" charset="-128"/>
                    </a:defRPr>
                  </a:lvl2pPr>
                  <a:lvl3pPr marL="1260475" indent="-252413" defTabSz="1008063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Arial Unicode MS" panose="020B0604020202020204" pitchFamily="34" charset="-128"/>
                      <a:cs typeface="Arial Unicode MS" panose="020B0604020202020204" pitchFamily="34" charset="-128"/>
                    </a:defRPr>
                  </a:lvl3pPr>
                  <a:lvl4pPr marL="1763713" indent="-252413" defTabSz="1008063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Arial Unicode MS" panose="020B0604020202020204" pitchFamily="34" charset="-128"/>
                      <a:cs typeface="Arial Unicode MS" panose="020B0604020202020204" pitchFamily="34" charset="-128"/>
                    </a:defRPr>
                  </a:lvl4pPr>
                  <a:lvl5pPr marL="2268538" indent="-252413" defTabSz="1008063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Arial Unicode MS" panose="020B0604020202020204" pitchFamily="34" charset="-128"/>
                      <a:cs typeface="Arial Unicode MS" panose="020B0604020202020204" pitchFamily="34" charset="-128"/>
                    </a:defRPr>
                  </a:lvl5pPr>
                  <a:lvl6pPr marL="2725738" indent="-252413" defTabSz="1008063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Arial Unicode MS" panose="020B0604020202020204" pitchFamily="34" charset="-128"/>
                      <a:cs typeface="Arial Unicode MS" panose="020B0604020202020204" pitchFamily="34" charset="-128"/>
                    </a:defRPr>
                  </a:lvl6pPr>
                  <a:lvl7pPr marL="3182938" indent="-252413" defTabSz="1008063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Arial Unicode MS" panose="020B0604020202020204" pitchFamily="34" charset="-128"/>
                      <a:cs typeface="Arial Unicode MS" panose="020B0604020202020204" pitchFamily="34" charset="-128"/>
                    </a:defRPr>
                  </a:lvl7pPr>
                  <a:lvl8pPr marL="3640138" indent="-252413" defTabSz="1008063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Arial Unicode MS" panose="020B0604020202020204" pitchFamily="34" charset="-128"/>
                      <a:cs typeface="Arial Unicode MS" panose="020B0604020202020204" pitchFamily="34" charset="-128"/>
                    </a:defRPr>
                  </a:lvl8pPr>
                  <a:lvl9pPr marL="4097338" indent="-252413" defTabSz="1008063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Arial Unicode MS" panose="020B0604020202020204" pitchFamily="34" charset="-128"/>
                      <a:cs typeface="Arial Unicode MS" panose="020B0604020202020204" pitchFamily="34" charset="-128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buClrTx/>
                    <a:buSzTx/>
                    <a:buFontTx/>
                    <a:buNone/>
                  </a:pPr>
                  <a:endParaRPr lang="uk-UA" altLang="uk-UA" sz="2000">
                    <a:solidFill>
                      <a:srgbClr val="FFFFFF"/>
                    </a:solidFill>
                    <a:latin typeface="Calibri" panose="020F0502020204030204" pitchFamily="34" charset="0"/>
                  </a:endParaRPr>
                </a:p>
              </p:txBody>
            </p:sp>
          </p:grpSp>
        </p:grpSp>
      </p:grpSp>
      <p:grpSp>
        <p:nvGrpSpPr>
          <p:cNvPr id="73" name="Группа 249"/>
          <p:cNvGrpSpPr>
            <a:grpSpLocks/>
          </p:cNvGrpSpPr>
          <p:nvPr/>
        </p:nvGrpSpPr>
        <p:grpSpPr bwMode="auto">
          <a:xfrm rot="1308673">
            <a:off x="3596273" y="5712233"/>
            <a:ext cx="1023938" cy="1103312"/>
            <a:chOff x="5898071" y="4400554"/>
            <a:chExt cx="2324143" cy="2470145"/>
          </a:xfrm>
        </p:grpSpPr>
        <p:grpSp>
          <p:nvGrpSpPr>
            <p:cNvPr id="74" name="Полилиния 250"/>
            <p:cNvGrpSpPr>
              <a:grpSpLocks/>
            </p:cNvGrpSpPr>
            <p:nvPr/>
          </p:nvGrpSpPr>
          <p:grpSpPr bwMode="auto">
            <a:xfrm rot="1028310">
              <a:off x="5748420" y="5184475"/>
              <a:ext cx="1601915" cy="1550807"/>
              <a:chOff x="3115056" y="6272784"/>
              <a:chExt cx="640080" cy="627888"/>
            </a:xfrm>
          </p:grpSpPr>
          <p:pic>
            <p:nvPicPr>
              <p:cNvPr id="100" name="Полилиния 250"/>
              <p:cNvPicPr>
                <a:picLocks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15056" y="6272784"/>
                <a:ext cx="640080" cy="627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1" name="Text Box 462"/>
              <p:cNvSpPr txBox="1">
                <a:spLocks noChangeArrowheads="1"/>
              </p:cNvSpPr>
              <p:nvPr/>
            </p:nvSpPr>
            <p:spPr bwMode="auto">
              <a:xfrm rot="-1028309">
                <a:off x="3168548" y="6176119"/>
                <a:ext cx="488006" cy="7852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00794" tIns="50397" rIns="100794" bIns="50397" anchor="ctr"/>
              <a:lstStyle>
                <a:lvl1pPr defTabSz="1008063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 marL="819150" indent="-315913" defTabSz="1008063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 marL="1260475" indent="-252413" defTabSz="1008063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 marL="1763713" indent="-252413" defTabSz="1008063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 marL="2268538" indent="-252413" defTabSz="1008063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725738" indent="-252413" defTabSz="10080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3182938" indent="-252413" defTabSz="10080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640138" indent="-252413" defTabSz="10080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4097338" indent="-252413" defTabSz="10080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buClrTx/>
                  <a:buSzTx/>
                  <a:buFontTx/>
                  <a:buNone/>
                </a:pPr>
                <a:endParaRPr lang="uk-UA" altLang="uk-UA" sz="2000">
                  <a:solidFill>
                    <a:srgbClr val="FFFFFF"/>
                  </a:solidFill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75" name="Полилиния 251"/>
            <p:cNvGrpSpPr>
              <a:grpSpLocks/>
            </p:cNvGrpSpPr>
            <p:nvPr/>
          </p:nvGrpSpPr>
          <p:grpSpPr bwMode="auto">
            <a:xfrm rot="1028310">
              <a:off x="6158080" y="5129483"/>
              <a:ext cx="1235763" cy="1641145"/>
              <a:chOff x="3273552" y="6224016"/>
              <a:chExt cx="493776" cy="664464"/>
            </a:xfrm>
          </p:grpSpPr>
          <p:pic>
            <p:nvPicPr>
              <p:cNvPr id="98" name="Полилиния 251"/>
              <p:cNvPicPr>
                <a:picLocks noChangeArrowheads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73552" y="6224016"/>
                <a:ext cx="493776" cy="6644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9" name="Text Box 465"/>
              <p:cNvSpPr txBox="1">
                <a:spLocks noChangeArrowheads="1"/>
              </p:cNvSpPr>
              <p:nvPr/>
            </p:nvSpPr>
            <p:spPr bwMode="auto">
              <a:xfrm rot="-1028309">
                <a:off x="3346430" y="6142291"/>
                <a:ext cx="316738" cy="7852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00794" tIns="50397" rIns="100794" bIns="50397" anchor="ctr"/>
              <a:lstStyle>
                <a:lvl1pPr defTabSz="1008063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 marL="819150" indent="-315913" defTabSz="1008063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 marL="1260475" indent="-252413" defTabSz="1008063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 marL="1763713" indent="-252413" defTabSz="1008063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 marL="2268538" indent="-252413" defTabSz="1008063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725738" indent="-252413" defTabSz="10080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3182938" indent="-252413" defTabSz="10080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640138" indent="-252413" defTabSz="10080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4097338" indent="-252413" defTabSz="10080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buClrTx/>
                  <a:buSzTx/>
                  <a:buFontTx/>
                  <a:buNone/>
                </a:pPr>
                <a:endParaRPr lang="uk-UA" altLang="uk-UA" sz="2000">
                  <a:solidFill>
                    <a:srgbClr val="FFFFFF"/>
                  </a:solidFill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76" name="Полилиния 252"/>
            <p:cNvGrpSpPr>
              <a:grpSpLocks/>
            </p:cNvGrpSpPr>
            <p:nvPr/>
          </p:nvGrpSpPr>
          <p:grpSpPr bwMode="auto">
            <a:xfrm rot="1028310">
              <a:off x="5926217" y="5164303"/>
              <a:ext cx="1525633" cy="1565863"/>
              <a:chOff x="3182112" y="6248400"/>
              <a:chExt cx="609600" cy="633984"/>
            </a:xfrm>
          </p:grpSpPr>
          <p:pic>
            <p:nvPicPr>
              <p:cNvPr id="96" name="Полилиния 252"/>
              <p:cNvPicPr>
                <a:picLocks noChangeArrowheads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82112" y="6248400"/>
                <a:ext cx="609600" cy="6339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7" name="Text Box 468"/>
              <p:cNvSpPr txBox="1">
                <a:spLocks noChangeArrowheads="1"/>
              </p:cNvSpPr>
              <p:nvPr/>
            </p:nvSpPr>
            <p:spPr bwMode="auto">
              <a:xfrm rot="-1028309">
                <a:off x="3234153" y="6154908"/>
                <a:ext cx="459461" cy="7852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00794" tIns="50397" rIns="100794" bIns="50397" anchor="ctr"/>
              <a:lstStyle>
                <a:lvl1pPr defTabSz="1008063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 marL="819150" indent="-315913" defTabSz="1008063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 marL="1260475" indent="-252413" defTabSz="1008063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 marL="1763713" indent="-252413" defTabSz="1008063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 marL="2268538" indent="-252413" defTabSz="1008063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725738" indent="-252413" defTabSz="10080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3182938" indent="-252413" defTabSz="10080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640138" indent="-252413" defTabSz="10080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4097338" indent="-252413" defTabSz="10080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buClrTx/>
                  <a:buSzTx/>
                  <a:buFontTx/>
                  <a:buNone/>
                </a:pPr>
                <a:endParaRPr lang="uk-UA" altLang="uk-UA" sz="2000">
                  <a:solidFill>
                    <a:srgbClr val="FFFFFF"/>
                  </a:solidFill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77" name="Полилиния 253"/>
            <p:cNvGrpSpPr>
              <a:grpSpLocks/>
            </p:cNvGrpSpPr>
            <p:nvPr/>
          </p:nvGrpSpPr>
          <p:grpSpPr bwMode="auto">
            <a:xfrm rot="1028310">
              <a:off x="7208015" y="4877862"/>
              <a:ext cx="625510" cy="2077780"/>
              <a:chOff x="3675888" y="6035040"/>
              <a:chExt cx="249936" cy="841248"/>
            </a:xfrm>
          </p:grpSpPr>
          <p:pic>
            <p:nvPicPr>
              <p:cNvPr id="94" name="Полилиния 253"/>
              <p:cNvPicPr>
                <a:picLocks noChangeArrowheads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75888" y="6035040"/>
                <a:ext cx="249936" cy="8412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5" name="Text Box 471"/>
              <p:cNvSpPr txBox="1">
                <a:spLocks noChangeArrowheads="1"/>
              </p:cNvSpPr>
              <p:nvPr/>
            </p:nvSpPr>
            <p:spPr bwMode="auto">
              <a:xfrm rot="-1028309">
                <a:off x="3588122" y="6041352"/>
                <a:ext cx="488006" cy="7852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00794" tIns="50397" rIns="100794" bIns="50397" anchor="ctr"/>
              <a:lstStyle>
                <a:lvl1pPr defTabSz="1008063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 marL="819150" indent="-315913" defTabSz="1008063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 marL="1260475" indent="-252413" defTabSz="1008063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 marL="1763713" indent="-252413" defTabSz="1008063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 marL="2268538" indent="-252413" defTabSz="1008063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725738" indent="-252413" defTabSz="10080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3182938" indent="-252413" defTabSz="10080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640138" indent="-252413" defTabSz="10080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4097338" indent="-252413" defTabSz="10080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buClrTx/>
                  <a:buSzTx/>
                  <a:buFontTx/>
                  <a:buNone/>
                </a:pPr>
                <a:endParaRPr lang="uk-UA" altLang="uk-UA" sz="2000">
                  <a:solidFill>
                    <a:srgbClr val="FFFFFF"/>
                  </a:solidFill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78" name="Полилиния 254"/>
            <p:cNvGrpSpPr>
              <a:grpSpLocks/>
            </p:cNvGrpSpPr>
            <p:nvPr/>
          </p:nvGrpSpPr>
          <p:grpSpPr bwMode="auto">
            <a:xfrm rot="1028310">
              <a:off x="7136243" y="4933188"/>
              <a:ext cx="320383" cy="1972385"/>
              <a:chOff x="3651504" y="6083808"/>
              <a:chExt cx="128016" cy="798576"/>
            </a:xfrm>
          </p:grpSpPr>
          <p:pic>
            <p:nvPicPr>
              <p:cNvPr id="92" name="Полилиния 254"/>
              <p:cNvPicPr>
                <a:picLocks noChangeArrowheads="1"/>
              </p:cNvPicPr>
              <p:nvPr/>
            </p:nvPicPr>
            <p:blipFill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51504" y="6083808"/>
                <a:ext cx="128016" cy="7985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3" name="Text Box 474"/>
              <p:cNvSpPr txBox="1">
                <a:spLocks noChangeArrowheads="1"/>
              </p:cNvSpPr>
              <p:nvPr/>
            </p:nvSpPr>
            <p:spPr bwMode="auto">
              <a:xfrm rot="-1028309">
                <a:off x="3591985" y="6066991"/>
                <a:ext cx="313991" cy="7852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00794" tIns="50397" rIns="100794" bIns="50397" anchor="ctr"/>
              <a:lstStyle>
                <a:lvl1pPr defTabSz="1008063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 marL="819150" indent="-315913" defTabSz="1008063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 marL="1260475" indent="-252413" defTabSz="1008063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 marL="1763713" indent="-252413" defTabSz="1008063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 marL="2268538" indent="-252413" defTabSz="1008063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725738" indent="-252413" defTabSz="10080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3182938" indent="-252413" defTabSz="10080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640138" indent="-252413" defTabSz="10080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4097338" indent="-252413" defTabSz="10080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buClrTx/>
                  <a:buSzTx/>
                  <a:buFontTx/>
                  <a:buNone/>
                </a:pPr>
                <a:endParaRPr lang="uk-UA" altLang="uk-UA" sz="2000">
                  <a:solidFill>
                    <a:srgbClr val="FFFFFF"/>
                  </a:solidFill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79" name="Полилиния 255"/>
            <p:cNvGrpSpPr>
              <a:grpSpLocks/>
            </p:cNvGrpSpPr>
            <p:nvPr/>
          </p:nvGrpSpPr>
          <p:grpSpPr bwMode="auto">
            <a:xfrm rot="1028310">
              <a:off x="6972132" y="4978702"/>
              <a:ext cx="335639" cy="1912160"/>
              <a:chOff x="3590544" y="6120384"/>
              <a:chExt cx="134112" cy="774192"/>
            </a:xfrm>
          </p:grpSpPr>
          <p:pic>
            <p:nvPicPr>
              <p:cNvPr id="90" name="Полилиния 255"/>
              <p:cNvPicPr>
                <a:picLocks noChangeArrowheads="1"/>
              </p:cNvPicPr>
              <p:nvPr/>
            </p:nvPicPr>
            <p:blipFill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90544" y="6120384"/>
                <a:ext cx="134112" cy="774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1" name="Text Box 477"/>
              <p:cNvSpPr txBox="1">
                <a:spLocks noChangeArrowheads="1"/>
              </p:cNvSpPr>
              <p:nvPr/>
            </p:nvSpPr>
            <p:spPr bwMode="auto">
              <a:xfrm rot="-1028309">
                <a:off x="3567243" y="6092226"/>
                <a:ext cx="199812" cy="7852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00794" tIns="50397" rIns="100794" bIns="50397" anchor="ctr"/>
              <a:lstStyle>
                <a:lvl1pPr defTabSz="1008063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 marL="819150" indent="-315913" defTabSz="1008063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 marL="1260475" indent="-252413" defTabSz="1008063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 marL="1763713" indent="-252413" defTabSz="1008063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 marL="2268538" indent="-252413" defTabSz="1008063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725738" indent="-252413" defTabSz="10080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3182938" indent="-252413" defTabSz="10080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640138" indent="-252413" defTabSz="10080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4097338" indent="-252413" defTabSz="10080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buClrTx/>
                  <a:buSzTx/>
                  <a:buFontTx/>
                  <a:buNone/>
                </a:pPr>
                <a:endParaRPr lang="uk-UA" altLang="uk-UA" sz="2000">
                  <a:solidFill>
                    <a:srgbClr val="FFFFFF"/>
                  </a:solidFill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80" name="Группа 137"/>
            <p:cNvGrpSpPr>
              <a:grpSpLocks/>
            </p:cNvGrpSpPr>
            <p:nvPr/>
          </p:nvGrpSpPr>
          <p:grpSpPr bwMode="auto">
            <a:xfrm rot="-169710">
              <a:off x="6560974" y="4400554"/>
              <a:ext cx="798923" cy="2457470"/>
              <a:chOff x="6586553" y="4400554"/>
              <a:chExt cx="798923" cy="2457470"/>
            </a:xfrm>
          </p:grpSpPr>
          <p:grpSp>
            <p:nvGrpSpPr>
              <p:cNvPr id="81" name="Полилиния 261"/>
              <p:cNvGrpSpPr>
                <a:grpSpLocks/>
              </p:cNvGrpSpPr>
              <p:nvPr/>
            </p:nvGrpSpPr>
            <p:grpSpPr bwMode="auto">
              <a:xfrm rot="1198020">
                <a:off x="6646211" y="5275844"/>
                <a:ext cx="717048" cy="1550807"/>
                <a:chOff x="3474720" y="6254496"/>
                <a:chExt cx="286512" cy="627888"/>
              </a:xfrm>
            </p:grpSpPr>
            <p:pic>
              <p:nvPicPr>
                <p:cNvPr id="88" name="Полилиния 261"/>
                <p:cNvPicPr>
                  <a:picLocks noChangeArrowheads="1"/>
                </p:cNvPicPr>
                <p:nvPr/>
              </p:nvPicPr>
              <p:blipFill>
                <a:blip r:embed="rId2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474720" y="6254496"/>
                  <a:ext cx="286512" cy="6278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89" name="Text Box 481"/>
                <p:cNvSpPr txBox="1">
                  <a:spLocks noChangeArrowheads="1"/>
                </p:cNvSpPr>
                <p:nvPr/>
              </p:nvSpPr>
              <p:spPr bwMode="auto">
                <a:xfrm rot="-1198021">
                  <a:off x="3581009" y="6202669"/>
                  <a:ext cx="57101" cy="6941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100794" tIns="50397" rIns="100794" bIns="50397" anchor="ctr"/>
                <a:lstStyle>
                  <a:lvl1pPr defTabSz="1008063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Arial Unicode MS" panose="020B0604020202020204" pitchFamily="34" charset="-128"/>
                      <a:cs typeface="Arial Unicode MS" panose="020B0604020202020204" pitchFamily="34" charset="-128"/>
                    </a:defRPr>
                  </a:lvl1pPr>
                  <a:lvl2pPr marL="819150" indent="-315913" defTabSz="1008063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Arial Unicode MS" panose="020B0604020202020204" pitchFamily="34" charset="-128"/>
                      <a:cs typeface="Arial Unicode MS" panose="020B0604020202020204" pitchFamily="34" charset="-128"/>
                    </a:defRPr>
                  </a:lvl2pPr>
                  <a:lvl3pPr marL="1260475" indent="-252413" defTabSz="1008063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Arial Unicode MS" panose="020B0604020202020204" pitchFamily="34" charset="-128"/>
                      <a:cs typeface="Arial Unicode MS" panose="020B0604020202020204" pitchFamily="34" charset="-128"/>
                    </a:defRPr>
                  </a:lvl3pPr>
                  <a:lvl4pPr marL="1763713" indent="-252413" defTabSz="1008063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Arial Unicode MS" panose="020B0604020202020204" pitchFamily="34" charset="-128"/>
                      <a:cs typeface="Arial Unicode MS" panose="020B0604020202020204" pitchFamily="34" charset="-128"/>
                    </a:defRPr>
                  </a:lvl4pPr>
                  <a:lvl5pPr marL="2268538" indent="-252413" defTabSz="1008063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Arial Unicode MS" panose="020B0604020202020204" pitchFamily="34" charset="-128"/>
                      <a:cs typeface="Arial Unicode MS" panose="020B0604020202020204" pitchFamily="34" charset="-128"/>
                    </a:defRPr>
                  </a:lvl5pPr>
                  <a:lvl6pPr marL="2725738" indent="-252413" defTabSz="1008063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Arial Unicode MS" panose="020B0604020202020204" pitchFamily="34" charset="-128"/>
                      <a:cs typeface="Arial Unicode MS" panose="020B0604020202020204" pitchFamily="34" charset="-128"/>
                    </a:defRPr>
                  </a:lvl6pPr>
                  <a:lvl7pPr marL="3182938" indent="-252413" defTabSz="1008063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Arial Unicode MS" panose="020B0604020202020204" pitchFamily="34" charset="-128"/>
                      <a:cs typeface="Arial Unicode MS" panose="020B0604020202020204" pitchFamily="34" charset="-128"/>
                    </a:defRPr>
                  </a:lvl7pPr>
                  <a:lvl8pPr marL="3640138" indent="-252413" defTabSz="1008063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Arial Unicode MS" panose="020B0604020202020204" pitchFamily="34" charset="-128"/>
                      <a:cs typeface="Arial Unicode MS" panose="020B0604020202020204" pitchFamily="34" charset="-128"/>
                    </a:defRPr>
                  </a:lvl8pPr>
                  <a:lvl9pPr marL="4097338" indent="-252413" defTabSz="1008063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Arial Unicode MS" panose="020B0604020202020204" pitchFamily="34" charset="-128"/>
                      <a:cs typeface="Arial Unicode MS" panose="020B0604020202020204" pitchFamily="34" charset="-128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buClrTx/>
                    <a:buSzTx/>
                    <a:buFontTx/>
                    <a:buNone/>
                  </a:pPr>
                  <a:endParaRPr lang="uk-UA" altLang="uk-UA" sz="2000">
                    <a:solidFill>
                      <a:srgbClr val="FFFFFF"/>
                    </a:solidFill>
                    <a:latin typeface="Calibri" panose="020F0502020204030204" pitchFamily="34" charset="0"/>
                  </a:endParaRPr>
                </a:p>
              </p:txBody>
            </p:sp>
          </p:grpSp>
          <p:grpSp>
            <p:nvGrpSpPr>
              <p:cNvPr id="82" name="Полилиния 262"/>
              <p:cNvGrpSpPr>
                <a:grpSpLocks/>
              </p:cNvGrpSpPr>
              <p:nvPr/>
            </p:nvGrpSpPr>
            <p:grpSpPr bwMode="auto">
              <a:xfrm rot="1198020">
                <a:off x="6681169" y="4880921"/>
                <a:ext cx="457690" cy="782932"/>
                <a:chOff x="3383280" y="6126480"/>
                <a:chExt cx="182880" cy="316992"/>
              </a:xfrm>
            </p:grpSpPr>
            <p:pic>
              <p:nvPicPr>
                <p:cNvPr id="86" name="Полилиния 262"/>
                <p:cNvPicPr>
                  <a:picLocks noChangeArrowheads="1"/>
                </p:cNvPicPr>
                <p:nvPr/>
              </p:nvPicPr>
              <p:blipFill>
                <a:blip r:embed="rId2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383280" y="6126480"/>
                  <a:ext cx="182880" cy="3169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87" name="Text Box 484"/>
                <p:cNvSpPr txBox="1">
                  <a:spLocks noChangeArrowheads="1"/>
                </p:cNvSpPr>
                <p:nvPr/>
              </p:nvSpPr>
              <p:spPr bwMode="auto">
                <a:xfrm rot="-1198021">
                  <a:off x="3311938" y="5934537"/>
                  <a:ext cx="288298" cy="5110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100794" tIns="50397" rIns="100794" bIns="50397" anchor="ctr"/>
                <a:lstStyle>
                  <a:lvl1pPr defTabSz="1008063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Arial Unicode MS" panose="020B0604020202020204" pitchFamily="34" charset="-128"/>
                      <a:cs typeface="Arial Unicode MS" panose="020B0604020202020204" pitchFamily="34" charset="-128"/>
                    </a:defRPr>
                  </a:lvl1pPr>
                  <a:lvl2pPr marL="819150" indent="-315913" defTabSz="1008063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Arial Unicode MS" panose="020B0604020202020204" pitchFamily="34" charset="-128"/>
                      <a:cs typeface="Arial Unicode MS" panose="020B0604020202020204" pitchFamily="34" charset="-128"/>
                    </a:defRPr>
                  </a:lvl2pPr>
                  <a:lvl3pPr marL="1260475" indent="-252413" defTabSz="1008063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Arial Unicode MS" panose="020B0604020202020204" pitchFamily="34" charset="-128"/>
                      <a:cs typeface="Arial Unicode MS" panose="020B0604020202020204" pitchFamily="34" charset="-128"/>
                    </a:defRPr>
                  </a:lvl3pPr>
                  <a:lvl4pPr marL="1763713" indent="-252413" defTabSz="1008063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Arial Unicode MS" panose="020B0604020202020204" pitchFamily="34" charset="-128"/>
                      <a:cs typeface="Arial Unicode MS" panose="020B0604020202020204" pitchFamily="34" charset="-128"/>
                    </a:defRPr>
                  </a:lvl4pPr>
                  <a:lvl5pPr marL="2268538" indent="-252413" defTabSz="1008063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Arial Unicode MS" panose="020B0604020202020204" pitchFamily="34" charset="-128"/>
                      <a:cs typeface="Arial Unicode MS" panose="020B0604020202020204" pitchFamily="34" charset="-128"/>
                    </a:defRPr>
                  </a:lvl5pPr>
                  <a:lvl6pPr marL="2725738" indent="-252413" defTabSz="1008063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Arial Unicode MS" panose="020B0604020202020204" pitchFamily="34" charset="-128"/>
                      <a:cs typeface="Arial Unicode MS" panose="020B0604020202020204" pitchFamily="34" charset="-128"/>
                    </a:defRPr>
                  </a:lvl6pPr>
                  <a:lvl7pPr marL="3182938" indent="-252413" defTabSz="1008063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Arial Unicode MS" panose="020B0604020202020204" pitchFamily="34" charset="-128"/>
                      <a:cs typeface="Arial Unicode MS" panose="020B0604020202020204" pitchFamily="34" charset="-128"/>
                    </a:defRPr>
                  </a:lvl7pPr>
                  <a:lvl8pPr marL="3640138" indent="-252413" defTabSz="1008063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Arial Unicode MS" panose="020B0604020202020204" pitchFamily="34" charset="-128"/>
                      <a:cs typeface="Arial Unicode MS" panose="020B0604020202020204" pitchFamily="34" charset="-128"/>
                    </a:defRPr>
                  </a:lvl8pPr>
                  <a:lvl9pPr marL="4097338" indent="-252413" defTabSz="1008063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Arial Unicode MS" panose="020B0604020202020204" pitchFamily="34" charset="-128"/>
                      <a:cs typeface="Arial Unicode MS" panose="020B0604020202020204" pitchFamily="34" charset="-128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buClrTx/>
                    <a:buSzTx/>
                    <a:buFontTx/>
                    <a:buNone/>
                  </a:pPr>
                  <a:endParaRPr lang="uk-UA" altLang="uk-UA" sz="2000">
                    <a:solidFill>
                      <a:srgbClr val="FFFFFF"/>
                    </a:solidFill>
                    <a:latin typeface="Calibri" panose="020F0502020204030204" pitchFamily="34" charset="0"/>
                  </a:endParaRPr>
                </a:p>
              </p:txBody>
            </p:sp>
          </p:grpSp>
          <p:grpSp>
            <p:nvGrpSpPr>
              <p:cNvPr id="83" name="Полилиния 263"/>
              <p:cNvGrpSpPr>
                <a:grpSpLocks/>
              </p:cNvGrpSpPr>
              <p:nvPr/>
            </p:nvGrpSpPr>
            <p:grpSpPr bwMode="auto">
              <a:xfrm rot="1198020">
                <a:off x="6763285" y="4878325"/>
                <a:ext cx="457690" cy="782932"/>
                <a:chOff x="3413760" y="6114288"/>
                <a:chExt cx="182880" cy="316992"/>
              </a:xfrm>
            </p:grpSpPr>
            <p:pic>
              <p:nvPicPr>
                <p:cNvPr id="84" name="Полилиния 263"/>
                <p:cNvPicPr>
                  <a:picLocks noChangeArrowheads="1"/>
                </p:cNvPicPr>
                <p:nvPr/>
              </p:nvPicPr>
              <p:blipFill>
                <a:blip r:embed="rId2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413760" y="6114288"/>
                  <a:ext cx="182880" cy="3169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85" name="Text Box 487"/>
                <p:cNvSpPr txBox="1">
                  <a:spLocks noChangeArrowheads="1"/>
                </p:cNvSpPr>
                <p:nvPr/>
              </p:nvSpPr>
              <p:spPr bwMode="auto">
                <a:xfrm rot="-1198021">
                  <a:off x="3340362" y="5922199"/>
                  <a:ext cx="288298" cy="5110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100794" tIns="50397" rIns="100794" bIns="50397" anchor="ctr"/>
                <a:lstStyle>
                  <a:lvl1pPr defTabSz="1008063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Arial Unicode MS" panose="020B0604020202020204" pitchFamily="34" charset="-128"/>
                      <a:cs typeface="Arial Unicode MS" panose="020B0604020202020204" pitchFamily="34" charset="-128"/>
                    </a:defRPr>
                  </a:lvl1pPr>
                  <a:lvl2pPr marL="819150" indent="-315913" defTabSz="1008063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Arial Unicode MS" panose="020B0604020202020204" pitchFamily="34" charset="-128"/>
                      <a:cs typeface="Arial Unicode MS" panose="020B0604020202020204" pitchFamily="34" charset="-128"/>
                    </a:defRPr>
                  </a:lvl2pPr>
                  <a:lvl3pPr marL="1260475" indent="-252413" defTabSz="1008063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Arial Unicode MS" panose="020B0604020202020204" pitchFamily="34" charset="-128"/>
                      <a:cs typeface="Arial Unicode MS" panose="020B0604020202020204" pitchFamily="34" charset="-128"/>
                    </a:defRPr>
                  </a:lvl3pPr>
                  <a:lvl4pPr marL="1763713" indent="-252413" defTabSz="1008063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Arial Unicode MS" panose="020B0604020202020204" pitchFamily="34" charset="-128"/>
                      <a:cs typeface="Arial Unicode MS" panose="020B0604020202020204" pitchFamily="34" charset="-128"/>
                    </a:defRPr>
                  </a:lvl4pPr>
                  <a:lvl5pPr marL="2268538" indent="-252413" defTabSz="1008063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Arial Unicode MS" panose="020B0604020202020204" pitchFamily="34" charset="-128"/>
                      <a:cs typeface="Arial Unicode MS" panose="020B0604020202020204" pitchFamily="34" charset="-128"/>
                    </a:defRPr>
                  </a:lvl5pPr>
                  <a:lvl6pPr marL="2725738" indent="-252413" defTabSz="1008063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Arial Unicode MS" panose="020B0604020202020204" pitchFamily="34" charset="-128"/>
                      <a:cs typeface="Arial Unicode MS" panose="020B0604020202020204" pitchFamily="34" charset="-128"/>
                    </a:defRPr>
                  </a:lvl6pPr>
                  <a:lvl7pPr marL="3182938" indent="-252413" defTabSz="1008063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Arial Unicode MS" panose="020B0604020202020204" pitchFamily="34" charset="-128"/>
                      <a:cs typeface="Arial Unicode MS" panose="020B0604020202020204" pitchFamily="34" charset="-128"/>
                    </a:defRPr>
                  </a:lvl7pPr>
                  <a:lvl8pPr marL="3640138" indent="-252413" defTabSz="1008063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Arial Unicode MS" panose="020B0604020202020204" pitchFamily="34" charset="-128"/>
                      <a:cs typeface="Arial Unicode MS" panose="020B0604020202020204" pitchFamily="34" charset="-128"/>
                    </a:defRPr>
                  </a:lvl8pPr>
                  <a:lvl9pPr marL="4097338" indent="-252413" defTabSz="1008063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Arial Unicode MS" panose="020B0604020202020204" pitchFamily="34" charset="-128"/>
                      <a:cs typeface="Arial Unicode MS" panose="020B0604020202020204" pitchFamily="34" charset="-128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buClrTx/>
                    <a:buSzTx/>
                    <a:buFontTx/>
                    <a:buNone/>
                  </a:pPr>
                  <a:endParaRPr lang="uk-UA" altLang="uk-UA" sz="2000">
                    <a:solidFill>
                      <a:srgbClr val="FFFFFF"/>
                    </a:solidFill>
                    <a:latin typeface="Calibri" panose="020F0502020204030204" pitchFamily="34" charset="0"/>
                  </a:endParaRPr>
                </a:p>
              </p:txBody>
            </p:sp>
          </p:grpSp>
        </p:grpSp>
      </p:grpSp>
      <p:grpSp>
        <p:nvGrpSpPr>
          <p:cNvPr id="102" name="Группа 249"/>
          <p:cNvGrpSpPr>
            <a:grpSpLocks/>
          </p:cNvGrpSpPr>
          <p:nvPr/>
        </p:nvGrpSpPr>
        <p:grpSpPr bwMode="auto">
          <a:xfrm>
            <a:off x="1017454" y="5735928"/>
            <a:ext cx="1023938" cy="1103312"/>
            <a:chOff x="5898071" y="4400554"/>
            <a:chExt cx="2324143" cy="2470145"/>
          </a:xfrm>
        </p:grpSpPr>
        <p:grpSp>
          <p:nvGrpSpPr>
            <p:cNvPr id="103" name="Полилиния 250"/>
            <p:cNvGrpSpPr>
              <a:grpSpLocks/>
            </p:cNvGrpSpPr>
            <p:nvPr/>
          </p:nvGrpSpPr>
          <p:grpSpPr bwMode="auto">
            <a:xfrm rot="1028310">
              <a:off x="5748420" y="5184475"/>
              <a:ext cx="1601915" cy="1550807"/>
              <a:chOff x="3115056" y="6272784"/>
              <a:chExt cx="640080" cy="627888"/>
            </a:xfrm>
          </p:grpSpPr>
          <p:pic>
            <p:nvPicPr>
              <p:cNvPr id="129" name="Полилиния 250"/>
              <p:cNvPicPr>
                <a:picLocks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15056" y="6272784"/>
                <a:ext cx="640080" cy="627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0" name="Text Box 462"/>
              <p:cNvSpPr txBox="1">
                <a:spLocks noChangeArrowheads="1"/>
              </p:cNvSpPr>
              <p:nvPr/>
            </p:nvSpPr>
            <p:spPr bwMode="auto">
              <a:xfrm rot="-1028309">
                <a:off x="3168548" y="6176119"/>
                <a:ext cx="488006" cy="7852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00794" tIns="50397" rIns="100794" bIns="50397" anchor="ctr"/>
              <a:lstStyle>
                <a:lvl1pPr defTabSz="1008063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 marL="819150" indent="-315913" defTabSz="1008063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 marL="1260475" indent="-252413" defTabSz="1008063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 marL="1763713" indent="-252413" defTabSz="1008063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 marL="2268538" indent="-252413" defTabSz="1008063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725738" indent="-252413" defTabSz="10080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3182938" indent="-252413" defTabSz="10080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640138" indent="-252413" defTabSz="10080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4097338" indent="-252413" defTabSz="10080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buClrTx/>
                  <a:buSzTx/>
                  <a:buFontTx/>
                  <a:buNone/>
                </a:pPr>
                <a:endParaRPr lang="uk-UA" altLang="uk-UA" sz="2000">
                  <a:solidFill>
                    <a:srgbClr val="FFFFFF"/>
                  </a:solidFill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104" name="Полилиния 251"/>
            <p:cNvGrpSpPr>
              <a:grpSpLocks/>
            </p:cNvGrpSpPr>
            <p:nvPr/>
          </p:nvGrpSpPr>
          <p:grpSpPr bwMode="auto">
            <a:xfrm rot="1028310">
              <a:off x="6158080" y="5129483"/>
              <a:ext cx="1235763" cy="1641145"/>
              <a:chOff x="3273552" y="6224016"/>
              <a:chExt cx="493776" cy="664464"/>
            </a:xfrm>
          </p:grpSpPr>
          <p:pic>
            <p:nvPicPr>
              <p:cNvPr id="127" name="Полилиния 251"/>
              <p:cNvPicPr>
                <a:picLocks noChangeArrowheads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73552" y="6224016"/>
                <a:ext cx="493776" cy="6644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8" name="Text Box 465"/>
              <p:cNvSpPr txBox="1">
                <a:spLocks noChangeArrowheads="1"/>
              </p:cNvSpPr>
              <p:nvPr/>
            </p:nvSpPr>
            <p:spPr bwMode="auto">
              <a:xfrm rot="-1028309">
                <a:off x="3346430" y="6142291"/>
                <a:ext cx="316738" cy="7852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00794" tIns="50397" rIns="100794" bIns="50397" anchor="ctr"/>
              <a:lstStyle>
                <a:lvl1pPr defTabSz="1008063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 marL="819150" indent="-315913" defTabSz="1008063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 marL="1260475" indent="-252413" defTabSz="1008063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 marL="1763713" indent="-252413" defTabSz="1008063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 marL="2268538" indent="-252413" defTabSz="1008063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725738" indent="-252413" defTabSz="10080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3182938" indent="-252413" defTabSz="10080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640138" indent="-252413" defTabSz="10080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4097338" indent="-252413" defTabSz="10080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buClrTx/>
                  <a:buSzTx/>
                  <a:buFontTx/>
                  <a:buNone/>
                </a:pPr>
                <a:endParaRPr lang="uk-UA" altLang="uk-UA" sz="2000">
                  <a:solidFill>
                    <a:srgbClr val="FFFFFF"/>
                  </a:solidFill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105" name="Полилиния 252"/>
            <p:cNvGrpSpPr>
              <a:grpSpLocks/>
            </p:cNvGrpSpPr>
            <p:nvPr/>
          </p:nvGrpSpPr>
          <p:grpSpPr bwMode="auto">
            <a:xfrm rot="1028310">
              <a:off x="5926217" y="5164303"/>
              <a:ext cx="1525633" cy="1565863"/>
              <a:chOff x="3182112" y="6248400"/>
              <a:chExt cx="609600" cy="633984"/>
            </a:xfrm>
          </p:grpSpPr>
          <p:pic>
            <p:nvPicPr>
              <p:cNvPr id="125" name="Полилиния 252"/>
              <p:cNvPicPr>
                <a:picLocks noChangeArrowheads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82112" y="6248400"/>
                <a:ext cx="609600" cy="6339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6" name="Text Box 468"/>
              <p:cNvSpPr txBox="1">
                <a:spLocks noChangeArrowheads="1"/>
              </p:cNvSpPr>
              <p:nvPr/>
            </p:nvSpPr>
            <p:spPr bwMode="auto">
              <a:xfrm rot="-1028309">
                <a:off x="3234153" y="6154908"/>
                <a:ext cx="459461" cy="7852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00794" tIns="50397" rIns="100794" bIns="50397" anchor="ctr"/>
              <a:lstStyle>
                <a:lvl1pPr defTabSz="1008063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 marL="819150" indent="-315913" defTabSz="1008063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 marL="1260475" indent="-252413" defTabSz="1008063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 marL="1763713" indent="-252413" defTabSz="1008063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 marL="2268538" indent="-252413" defTabSz="1008063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725738" indent="-252413" defTabSz="10080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3182938" indent="-252413" defTabSz="10080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640138" indent="-252413" defTabSz="10080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4097338" indent="-252413" defTabSz="10080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buClrTx/>
                  <a:buSzTx/>
                  <a:buFontTx/>
                  <a:buNone/>
                </a:pPr>
                <a:endParaRPr lang="uk-UA" altLang="uk-UA" sz="2000">
                  <a:solidFill>
                    <a:srgbClr val="FFFFFF"/>
                  </a:solidFill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106" name="Полилиния 253"/>
            <p:cNvGrpSpPr>
              <a:grpSpLocks/>
            </p:cNvGrpSpPr>
            <p:nvPr/>
          </p:nvGrpSpPr>
          <p:grpSpPr bwMode="auto">
            <a:xfrm rot="1028310">
              <a:off x="7208015" y="4877862"/>
              <a:ext cx="625510" cy="2077780"/>
              <a:chOff x="3675888" y="6035040"/>
              <a:chExt cx="249936" cy="841248"/>
            </a:xfrm>
          </p:grpSpPr>
          <p:pic>
            <p:nvPicPr>
              <p:cNvPr id="123" name="Полилиния 253"/>
              <p:cNvPicPr>
                <a:picLocks noChangeArrowheads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75888" y="6035040"/>
                <a:ext cx="249936" cy="8412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4" name="Text Box 471"/>
              <p:cNvSpPr txBox="1">
                <a:spLocks noChangeArrowheads="1"/>
              </p:cNvSpPr>
              <p:nvPr/>
            </p:nvSpPr>
            <p:spPr bwMode="auto">
              <a:xfrm rot="-1028309">
                <a:off x="3588122" y="6041352"/>
                <a:ext cx="488006" cy="7852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00794" tIns="50397" rIns="100794" bIns="50397" anchor="ctr"/>
              <a:lstStyle>
                <a:lvl1pPr defTabSz="1008063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 marL="819150" indent="-315913" defTabSz="1008063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 marL="1260475" indent="-252413" defTabSz="1008063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 marL="1763713" indent="-252413" defTabSz="1008063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 marL="2268538" indent="-252413" defTabSz="1008063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725738" indent="-252413" defTabSz="10080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3182938" indent="-252413" defTabSz="10080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640138" indent="-252413" defTabSz="10080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4097338" indent="-252413" defTabSz="10080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buClrTx/>
                  <a:buSzTx/>
                  <a:buFontTx/>
                  <a:buNone/>
                </a:pPr>
                <a:endParaRPr lang="uk-UA" altLang="uk-UA" sz="2000">
                  <a:solidFill>
                    <a:srgbClr val="FFFFFF"/>
                  </a:solidFill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107" name="Полилиния 254"/>
            <p:cNvGrpSpPr>
              <a:grpSpLocks/>
            </p:cNvGrpSpPr>
            <p:nvPr/>
          </p:nvGrpSpPr>
          <p:grpSpPr bwMode="auto">
            <a:xfrm rot="1028310">
              <a:off x="7136243" y="4933188"/>
              <a:ext cx="320383" cy="1972385"/>
              <a:chOff x="3651504" y="6083808"/>
              <a:chExt cx="128016" cy="798576"/>
            </a:xfrm>
          </p:grpSpPr>
          <p:pic>
            <p:nvPicPr>
              <p:cNvPr id="121" name="Полилиния 254"/>
              <p:cNvPicPr>
                <a:picLocks noChangeArrowheads="1"/>
              </p:cNvPicPr>
              <p:nvPr/>
            </p:nvPicPr>
            <p:blipFill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51504" y="6083808"/>
                <a:ext cx="128016" cy="7985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2" name="Text Box 474"/>
              <p:cNvSpPr txBox="1">
                <a:spLocks noChangeArrowheads="1"/>
              </p:cNvSpPr>
              <p:nvPr/>
            </p:nvSpPr>
            <p:spPr bwMode="auto">
              <a:xfrm rot="-1028309">
                <a:off x="3591985" y="6066991"/>
                <a:ext cx="313991" cy="7852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00794" tIns="50397" rIns="100794" bIns="50397" anchor="ctr"/>
              <a:lstStyle>
                <a:lvl1pPr defTabSz="1008063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 marL="819150" indent="-315913" defTabSz="1008063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 marL="1260475" indent="-252413" defTabSz="1008063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 marL="1763713" indent="-252413" defTabSz="1008063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 marL="2268538" indent="-252413" defTabSz="1008063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725738" indent="-252413" defTabSz="10080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3182938" indent="-252413" defTabSz="10080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640138" indent="-252413" defTabSz="10080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4097338" indent="-252413" defTabSz="10080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buClrTx/>
                  <a:buSzTx/>
                  <a:buFontTx/>
                  <a:buNone/>
                </a:pPr>
                <a:endParaRPr lang="uk-UA" altLang="uk-UA" sz="2000">
                  <a:solidFill>
                    <a:srgbClr val="FFFFFF"/>
                  </a:solidFill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108" name="Полилиния 255"/>
            <p:cNvGrpSpPr>
              <a:grpSpLocks/>
            </p:cNvGrpSpPr>
            <p:nvPr/>
          </p:nvGrpSpPr>
          <p:grpSpPr bwMode="auto">
            <a:xfrm rot="1028310">
              <a:off x="6972132" y="4978702"/>
              <a:ext cx="335639" cy="1912160"/>
              <a:chOff x="3590544" y="6120384"/>
              <a:chExt cx="134112" cy="774192"/>
            </a:xfrm>
          </p:grpSpPr>
          <p:pic>
            <p:nvPicPr>
              <p:cNvPr id="119" name="Полилиния 255"/>
              <p:cNvPicPr>
                <a:picLocks noChangeArrowheads="1"/>
              </p:cNvPicPr>
              <p:nvPr/>
            </p:nvPicPr>
            <p:blipFill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90544" y="6120384"/>
                <a:ext cx="134112" cy="774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0" name="Text Box 477"/>
              <p:cNvSpPr txBox="1">
                <a:spLocks noChangeArrowheads="1"/>
              </p:cNvSpPr>
              <p:nvPr/>
            </p:nvSpPr>
            <p:spPr bwMode="auto">
              <a:xfrm rot="-1028309">
                <a:off x="3567243" y="6092226"/>
                <a:ext cx="199812" cy="7852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00794" tIns="50397" rIns="100794" bIns="50397" anchor="ctr"/>
              <a:lstStyle>
                <a:lvl1pPr defTabSz="1008063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 marL="819150" indent="-315913" defTabSz="1008063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 marL="1260475" indent="-252413" defTabSz="1008063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 marL="1763713" indent="-252413" defTabSz="1008063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 marL="2268538" indent="-252413" defTabSz="1008063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725738" indent="-252413" defTabSz="10080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3182938" indent="-252413" defTabSz="10080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640138" indent="-252413" defTabSz="10080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4097338" indent="-252413" defTabSz="10080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buClrTx/>
                  <a:buSzTx/>
                  <a:buFontTx/>
                  <a:buNone/>
                </a:pPr>
                <a:endParaRPr lang="uk-UA" altLang="uk-UA" sz="2000">
                  <a:solidFill>
                    <a:srgbClr val="FFFFFF"/>
                  </a:solidFill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109" name="Группа 137"/>
            <p:cNvGrpSpPr>
              <a:grpSpLocks/>
            </p:cNvGrpSpPr>
            <p:nvPr/>
          </p:nvGrpSpPr>
          <p:grpSpPr bwMode="auto">
            <a:xfrm rot="-169710">
              <a:off x="6560974" y="4400554"/>
              <a:ext cx="798923" cy="2457470"/>
              <a:chOff x="6586553" y="4400554"/>
              <a:chExt cx="798923" cy="2457470"/>
            </a:xfrm>
          </p:grpSpPr>
          <p:grpSp>
            <p:nvGrpSpPr>
              <p:cNvPr id="110" name="Полилиния 261"/>
              <p:cNvGrpSpPr>
                <a:grpSpLocks/>
              </p:cNvGrpSpPr>
              <p:nvPr/>
            </p:nvGrpSpPr>
            <p:grpSpPr bwMode="auto">
              <a:xfrm rot="1198020">
                <a:off x="6646211" y="5275844"/>
                <a:ext cx="717048" cy="1550807"/>
                <a:chOff x="3474720" y="6254496"/>
                <a:chExt cx="286512" cy="627888"/>
              </a:xfrm>
            </p:grpSpPr>
            <p:pic>
              <p:nvPicPr>
                <p:cNvPr id="117" name="Полилиния 261"/>
                <p:cNvPicPr>
                  <a:picLocks noChangeArrowheads="1"/>
                </p:cNvPicPr>
                <p:nvPr/>
              </p:nvPicPr>
              <p:blipFill>
                <a:blip r:embed="rId2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474720" y="6254496"/>
                  <a:ext cx="286512" cy="6278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18" name="Text Box 481"/>
                <p:cNvSpPr txBox="1">
                  <a:spLocks noChangeArrowheads="1"/>
                </p:cNvSpPr>
                <p:nvPr/>
              </p:nvSpPr>
              <p:spPr bwMode="auto">
                <a:xfrm rot="-1198021">
                  <a:off x="3581009" y="6202669"/>
                  <a:ext cx="57101" cy="6941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100794" tIns="50397" rIns="100794" bIns="50397" anchor="ctr"/>
                <a:lstStyle>
                  <a:lvl1pPr defTabSz="1008063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Arial Unicode MS" panose="020B0604020202020204" pitchFamily="34" charset="-128"/>
                      <a:cs typeface="Arial Unicode MS" panose="020B0604020202020204" pitchFamily="34" charset="-128"/>
                    </a:defRPr>
                  </a:lvl1pPr>
                  <a:lvl2pPr marL="819150" indent="-315913" defTabSz="1008063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Arial Unicode MS" panose="020B0604020202020204" pitchFamily="34" charset="-128"/>
                      <a:cs typeface="Arial Unicode MS" panose="020B0604020202020204" pitchFamily="34" charset="-128"/>
                    </a:defRPr>
                  </a:lvl2pPr>
                  <a:lvl3pPr marL="1260475" indent="-252413" defTabSz="1008063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Arial Unicode MS" panose="020B0604020202020204" pitchFamily="34" charset="-128"/>
                      <a:cs typeface="Arial Unicode MS" panose="020B0604020202020204" pitchFamily="34" charset="-128"/>
                    </a:defRPr>
                  </a:lvl3pPr>
                  <a:lvl4pPr marL="1763713" indent="-252413" defTabSz="1008063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Arial Unicode MS" panose="020B0604020202020204" pitchFamily="34" charset="-128"/>
                      <a:cs typeface="Arial Unicode MS" panose="020B0604020202020204" pitchFamily="34" charset="-128"/>
                    </a:defRPr>
                  </a:lvl4pPr>
                  <a:lvl5pPr marL="2268538" indent="-252413" defTabSz="1008063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Arial Unicode MS" panose="020B0604020202020204" pitchFamily="34" charset="-128"/>
                      <a:cs typeface="Arial Unicode MS" panose="020B0604020202020204" pitchFamily="34" charset="-128"/>
                    </a:defRPr>
                  </a:lvl5pPr>
                  <a:lvl6pPr marL="2725738" indent="-252413" defTabSz="1008063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Arial Unicode MS" panose="020B0604020202020204" pitchFamily="34" charset="-128"/>
                      <a:cs typeface="Arial Unicode MS" panose="020B0604020202020204" pitchFamily="34" charset="-128"/>
                    </a:defRPr>
                  </a:lvl6pPr>
                  <a:lvl7pPr marL="3182938" indent="-252413" defTabSz="1008063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Arial Unicode MS" panose="020B0604020202020204" pitchFamily="34" charset="-128"/>
                      <a:cs typeface="Arial Unicode MS" panose="020B0604020202020204" pitchFamily="34" charset="-128"/>
                    </a:defRPr>
                  </a:lvl7pPr>
                  <a:lvl8pPr marL="3640138" indent="-252413" defTabSz="1008063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Arial Unicode MS" panose="020B0604020202020204" pitchFamily="34" charset="-128"/>
                      <a:cs typeface="Arial Unicode MS" panose="020B0604020202020204" pitchFamily="34" charset="-128"/>
                    </a:defRPr>
                  </a:lvl8pPr>
                  <a:lvl9pPr marL="4097338" indent="-252413" defTabSz="1008063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Arial Unicode MS" panose="020B0604020202020204" pitchFamily="34" charset="-128"/>
                      <a:cs typeface="Arial Unicode MS" panose="020B0604020202020204" pitchFamily="34" charset="-128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buClrTx/>
                    <a:buSzTx/>
                    <a:buFontTx/>
                    <a:buNone/>
                  </a:pPr>
                  <a:endParaRPr lang="uk-UA" altLang="uk-UA" sz="2000">
                    <a:solidFill>
                      <a:srgbClr val="FFFFFF"/>
                    </a:solidFill>
                    <a:latin typeface="Calibri" panose="020F0502020204030204" pitchFamily="34" charset="0"/>
                  </a:endParaRPr>
                </a:p>
              </p:txBody>
            </p:sp>
          </p:grpSp>
          <p:grpSp>
            <p:nvGrpSpPr>
              <p:cNvPr id="111" name="Полилиния 262"/>
              <p:cNvGrpSpPr>
                <a:grpSpLocks/>
              </p:cNvGrpSpPr>
              <p:nvPr/>
            </p:nvGrpSpPr>
            <p:grpSpPr bwMode="auto">
              <a:xfrm rot="1198020">
                <a:off x="6681169" y="4880921"/>
                <a:ext cx="457690" cy="782932"/>
                <a:chOff x="3383280" y="6126480"/>
                <a:chExt cx="182880" cy="316992"/>
              </a:xfrm>
            </p:grpSpPr>
            <p:pic>
              <p:nvPicPr>
                <p:cNvPr id="115" name="Полилиния 262"/>
                <p:cNvPicPr>
                  <a:picLocks noChangeArrowheads="1"/>
                </p:cNvPicPr>
                <p:nvPr/>
              </p:nvPicPr>
              <p:blipFill>
                <a:blip r:embed="rId2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383280" y="6126480"/>
                  <a:ext cx="182880" cy="3169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16" name="Text Box 484"/>
                <p:cNvSpPr txBox="1">
                  <a:spLocks noChangeArrowheads="1"/>
                </p:cNvSpPr>
                <p:nvPr/>
              </p:nvSpPr>
              <p:spPr bwMode="auto">
                <a:xfrm rot="-1198021">
                  <a:off x="3311938" y="5934537"/>
                  <a:ext cx="288298" cy="5110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100794" tIns="50397" rIns="100794" bIns="50397" anchor="ctr"/>
                <a:lstStyle>
                  <a:lvl1pPr defTabSz="1008063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Arial Unicode MS" panose="020B0604020202020204" pitchFamily="34" charset="-128"/>
                      <a:cs typeface="Arial Unicode MS" panose="020B0604020202020204" pitchFamily="34" charset="-128"/>
                    </a:defRPr>
                  </a:lvl1pPr>
                  <a:lvl2pPr marL="819150" indent="-315913" defTabSz="1008063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Arial Unicode MS" panose="020B0604020202020204" pitchFamily="34" charset="-128"/>
                      <a:cs typeface="Arial Unicode MS" panose="020B0604020202020204" pitchFamily="34" charset="-128"/>
                    </a:defRPr>
                  </a:lvl2pPr>
                  <a:lvl3pPr marL="1260475" indent="-252413" defTabSz="1008063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Arial Unicode MS" panose="020B0604020202020204" pitchFamily="34" charset="-128"/>
                      <a:cs typeface="Arial Unicode MS" panose="020B0604020202020204" pitchFamily="34" charset="-128"/>
                    </a:defRPr>
                  </a:lvl3pPr>
                  <a:lvl4pPr marL="1763713" indent="-252413" defTabSz="1008063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Arial Unicode MS" panose="020B0604020202020204" pitchFamily="34" charset="-128"/>
                      <a:cs typeface="Arial Unicode MS" panose="020B0604020202020204" pitchFamily="34" charset="-128"/>
                    </a:defRPr>
                  </a:lvl4pPr>
                  <a:lvl5pPr marL="2268538" indent="-252413" defTabSz="1008063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Arial Unicode MS" panose="020B0604020202020204" pitchFamily="34" charset="-128"/>
                      <a:cs typeface="Arial Unicode MS" panose="020B0604020202020204" pitchFamily="34" charset="-128"/>
                    </a:defRPr>
                  </a:lvl5pPr>
                  <a:lvl6pPr marL="2725738" indent="-252413" defTabSz="1008063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Arial Unicode MS" panose="020B0604020202020204" pitchFamily="34" charset="-128"/>
                      <a:cs typeface="Arial Unicode MS" panose="020B0604020202020204" pitchFamily="34" charset="-128"/>
                    </a:defRPr>
                  </a:lvl6pPr>
                  <a:lvl7pPr marL="3182938" indent="-252413" defTabSz="1008063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Arial Unicode MS" panose="020B0604020202020204" pitchFamily="34" charset="-128"/>
                      <a:cs typeface="Arial Unicode MS" panose="020B0604020202020204" pitchFamily="34" charset="-128"/>
                    </a:defRPr>
                  </a:lvl7pPr>
                  <a:lvl8pPr marL="3640138" indent="-252413" defTabSz="1008063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Arial Unicode MS" panose="020B0604020202020204" pitchFamily="34" charset="-128"/>
                      <a:cs typeface="Arial Unicode MS" panose="020B0604020202020204" pitchFamily="34" charset="-128"/>
                    </a:defRPr>
                  </a:lvl8pPr>
                  <a:lvl9pPr marL="4097338" indent="-252413" defTabSz="1008063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Arial Unicode MS" panose="020B0604020202020204" pitchFamily="34" charset="-128"/>
                      <a:cs typeface="Arial Unicode MS" panose="020B0604020202020204" pitchFamily="34" charset="-128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buClrTx/>
                    <a:buSzTx/>
                    <a:buFontTx/>
                    <a:buNone/>
                  </a:pPr>
                  <a:endParaRPr lang="uk-UA" altLang="uk-UA" sz="2000">
                    <a:solidFill>
                      <a:srgbClr val="FFFFFF"/>
                    </a:solidFill>
                    <a:latin typeface="Calibri" panose="020F0502020204030204" pitchFamily="34" charset="0"/>
                  </a:endParaRPr>
                </a:p>
              </p:txBody>
            </p:sp>
          </p:grpSp>
          <p:grpSp>
            <p:nvGrpSpPr>
              <p:cNvPr id="112" name="Полилиния 263"/>
              <p:cNvGrpSpPr>
                <a:grpSpLocks/>
              </p:cNvGrpSpPr>
              <p:nvPr/>
            </p:nvGrpSpPr>
            <p:grpSpPr bwMode="auto">
              <a:xfrm rot="1198020">
                <a:off x="6763285" y="4878325"/>
                <a:ext cx="457690" cy="782932"/>
                <a:chOff x="3413760" y="6114288"/>
                <a:chExt cx="182880" cy="316992"/>
              </a:xfrm>
            </p:grpSpPr>
            <p:pic>
              <p:nvPicPr>
                <p:cNvPr id="113" name="Полилиния 263"/>
                <p:cNvPicPr>
                  <a:picLocks noChangeArrowheads="1"/>
                </p:cNvPicPr>
                <p:nvPr/>
              </p:nvPicPr>
              <p:blipFill>
                <a:blip r:embed="rId2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413760" y="6114288"/>
                  <a:ext cx="182880" cy="3169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14" name="Text Box 487"/>
                <p:cNvSpPr txBox="1">
                  <a:spLocks noChangeArrowheads="1"/>
                </p:cNvSpPr>
                <p:nvPr/>
              </p:nvSpPr>
              <p:spPr bwMode="auto">
                <a:xfrm rot="-1198021">
                  <a:off x="3340362" y="5922199"/>
                  <a:ext cx="288298" cy="5110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100794" tIns="50397" rIns="100794" bIns="50397" anchor="ctr"/>
                <a:lstStyle>
                  <a:lvl1pPr defTabSz="1008063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Arial Unicode MS" panose="020B0604020202020204" pitchFamily="34" charset="-128"/>
                      <a:cs typeface="Arial Unicode MS" panose="020B0604020202020204" pitchFamily="34" charset="-128"/>
                    </a:defRPr>
                  </a:lvl1pPr>
                  <a:lvl2pPr marL="819150" indent="-315913" defTabSz="1008063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Arial Unicode MS" panose="020B0604020202020204" pitchFamily="34" charset="-128"/>
                      <a:cs typeface="Arial Unicode MS" panose="020B0604020202020204" pitchFamily="34" charset="-128"/>
                    </a:defRPr>
                  </a:lvl2pPr>
                  <a:lvl3pPr marL="1260475" indent="-252413" defTabSz="1008063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Arial Unicode MS" panose="020B0604020202020204" pitchFamily="34" charset="-128"/>
                      <a:cs typeface="Arial Unicode MS" panose="020B0604020202020204" pitchFamily="34" charset="-128"/>
                    </a:defRPr>
                  </a:lvl3pPr>
                  <a:lvl4pPr marL="1763713" indent="-252413" defTabSz="1008063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Arial Unicode MS" panose="020B0604020202020204" pitchFamily="34" charset="-128"/>
                      <a:cs typeface="Arial Unicode MS" panose="020B0604020202020204" pitchFamily="34" charset="-128"/>
                    </a:defRPr>
                  </a:lvl4pPr>
                  <a:lvl5pPr marL="2268538" indent="-252413" defTabSz="1008063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Arial Unicode MS" panose="020B0604020202020204" pitchFamily="34" charset="-128"/>
                      <a:cs typeface="Arial Unicode MS" panose="020B0604020202020204" pitchFamily="34" charset="-128"/>
                    </a:defRPr>
                  </a:lvl5pPr>
                  <a:lvl6pPr marL="2725738" indent="-252413" defTabSz="1008063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Arial Unicode MS" panose="020B0604020202020204" pitchFamily="34" charset="-128"/>
                      <a:cs typeface="Arial Unicode MS" panose="020B0604020202020204" pitchFamily="34" charset="-128"/>
                    </a:defRPr>
                  </a:lvl6pPr>
                  <a:lvl7pPr marL="3182938" indent="-252413" defTabSz="1008063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Arial Unicode MS" panose="020B0604020202020204" pitchFamily="34" charset="-128"/>
                      <a:cs typeface="Arial Unicode MS" panose="020B0604020202020204" pitchFamily="34" charset="-128"/>
                    </a:defRPr>
                  </a:lvl7pPr>
                  <a:lvl8pPr marL="3640138" indent="-252413" defTabSz="1008063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Arial Unicode MS" panose="020B0604020202020204" pitchFamily="34" charset="-128"/>
                      <a:cs typeface="Arial Unicode MS" panose="020B0604020202020204" pitchFamily="34" charset="-128"/>
                    </a:defRPr>
                  </a:lvl8pPr>
                  <a:lvl9pPr marL="4097338" indent="-252413" defTabSz="1008063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Arial Unicode MS" panose="020B0604020202020204" pitchFamily="34" charset="-128"/>
                      <a:cs typeface="Arial Unicode MS" panose="020B0604020202020204" pitchFamily="34" charset="-128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buClrTx/>
                    <a:buSzTx/>
                    <a:buFontTx/>
                    <a:buNone/>
                  </a:pPr>
                  <a:endParaRPr lang="uk-UA" altLang="uk-UA" sz="2000">
                    <a:solidFill>
                      <a:srgbClr val="FFFFFF"/>
                    </a:solidFill>
                    <a:latin typeface="Calibri" panose="020F0502020204030204" pitchFamily="34" charset="0"/>
                  </a:endParaRPr>
                </a:p>
              </p:txBody>
            </p:sp>
          </p:grpSp>
        </p:grpSp>
      </p:grpSp>
      <p:grpSp>
        <p:nvGrpSpPr>
          <p:cNvPr id="131" name="Группа 310"/>
          <p:cNvGrpSpPr>
            <a:grpSpLocks/>
          </p:cNvGrpSpPr>
          <p:nvPr/>
        </p:nvGrpSpPr>
        <p:grpSpPr bwMode="auto">
          <a:xfrm>
            <a:off x="2503083" y="6227941"/>
            <a:ext cx="709613" cy="728662"/>
            <a:chOff x="214282" y="5643578"/>
            <a:chExt cx="1285884" cy="1017585"/>
          </a:xfrm>
        </p:grpSpPr>
        <p:sp>
          <p:nvSpPr>
            <p:cNvPr id="132" name="Полилиния 311"/>
            <p:cNvSpPr/>
            <p:nvPr/>
          </p:nvSpPr>
          <p:spPr>
            <a:xfrm>
              <a:off x="785786" y="5715016"/>
              <a:ext cx="714380" cy="946147"/>
            </a:xfrm>
            <a:custGeom>
              <a:avLst/>
              <a:gdLst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60461 h 1160461"/>
                <a:gd name="connsiteX1" fmla="*/ 228600 w 1000125"/>
                <a:gd name="connsiteY1" fmla="*/ 574673 h 1160461"/>
                <a:gd name="connsiteX2" fmla="*/ 404812 w 1000125"/>
                <a:gd name="connsiteY2" fmla="*/ 574673 h 1160461"/>
                <a:gd name="connsiteX3" fmla="*/ 385762 w 1000125"/>
                <a:gd name="connsiteY3" fmla="*/ 384173 h 1160461"/>
                <a:gd name="connsiteX4" fmla="*/ 666750 w 1000125"/>
                <a:gd name="connsiteY4" fmla="*/ 350836 h 1160461"/>
                <a:gd name="connsiteX5" fmla="*/ 642937 w 1000125"/>
                <a:gd name="connsiteY5" fmla="*/ 150811 h 1160461"/>
                <a:gd name="connsiteX6" fmla="*/ 914400 w 1000125"/>
                <a:gd name="connsiteY6" fmla="*/ 12698 h 1160461"/>
                <a:gd name="connsiteX7" fmla="*/ 1000125 w 1000125"/>
                <a:gd name="connsiteY7" fmla="*/ 379411 h 1160461"/>
                <a:gd name="connsiteX8" fmla="*/ 828675 w 1000125"/>
                <a:gd name="connsiteY8" fmla="*/ 403223 h 1160461"/>
                <a:gd name="connsiteX9" fmla="*/ 852487 w 1000125"/>
                <a:gd name="connsiteY9" fmla="*/ 631823 h 1160461"/>
                <a:gd name="connsiteX10" fmla="*/ 638175 w 1000125"/>
                <a:gd name="connsiteY10" fmla="*/ 669923 h 1160461"/>
                <a:gd name="connsiteX11" fmla="*/ 638175 w 1000125"/>
                <a:gd name="connsiteY11" fmla="*/ 850898 h 1160461"/>
                <a:gd name="connsiteX12" fmla="*/ 0 w 1000125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6332" h="1160461">
                  <a:moveTo>
                    <a:pt x="0" y="1160461"/>
                  </a:moveTo>
                  <a:lnTo>
                    <a:pt x="228600" y="574673"/>
                  </a:lnTo>
                  <a:cubicBezTo>
                    <a:pt x="282586" y="474659"/>
                    <a:pt x="346075" y="574673"/>
                    <a:pt x="404812" y="574673"/>
                  </a:cubicBezTo>
                  <a:cubicBezTo>
                    <a:pt x="398462" y="511173"/>
                    <a:pt x="315923" y="481010"/>
                    <a:pt x="385762" y="384173"/>
                  </a:cubicBezTo>
                  <a:cubicBezTo>
                    <a:pt x="498486" y="268286"/>
                    <a:pt x="573087" y="361948"/>
                    <a:pt x="666750" y="350836"/>
                  </a:cubicBezTo>
                  <a:cubicBezTo>
                    <a:pt x="658812" y="284161"/>
                    <a:pt x="541347" y="212725"/>
                    <a:pt x="642937" y="150811"/>
                  </a:cubicBezTo>
                  <a:cubicBezTo>
                    <a:pt x="766771" y="0"/>
                    <a:pt x="823912" y="58736"/>
                    <a:pt x="914400" y="12698"/>
                  </a:cubicBezTo>
                  <a:cubicBezTo>
                    <a:pt x="942975" y="134936"/>
                    <a:pt x="1076332" y="180974"/>
                    <a:pt x="1000125" y="379411"/>
                  </a:cubicBezTo>
                  <a:cubicBezTo>
                    <a:pt x="919170" y="458786"/>
                    <a:pt x="885825" y="395286"/>
                    <a:pt x="828675" y="403223"/>
                  </a:cubicBezTo>
                  <a:cubicBezTo>
                    <a:pt x="836612" y="479423"/>
                    <a:pt x="982671" y="507997"/>
                    <a:pt x="852487" y="631823"/>
                  </a:cubicBezTo>
                  <a:cubicBezTo>
                    <a:pt x="766771" y="787396"/>
                    <a:pt x="709612" y="657223"/>
                    <a:pt x="638175" y="669923"/>
                  </a:cubicBezTo>
                  <a:cubicBezTo>
                    <a:pt x="638175" y="730248"/>
                    <a:pt x="719147" y="790570"/>
                    <a:pt x="638175" y="850898"/>
                  </a:cubicBezTo>
                  <a:lnTo>
                    <a:pt x="0" y="116046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>
                <a:rot lat="20566233" lon="4218831" rev="19705992"/>
              </a:camera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33" name="Полилиния 312"/>
            <p:cNvSpPr/>
            <p:nvPr/>
          </p:nvSpPr>
          <p:spPr>
            <a:xfrm flipH="1">
              <a:off x="214282" y="5715016"/>
              <a:ext cx="714380" cy="946147"/>
            </a:xfrm>
            <a:custGeom>
              <a:avLst/>
              <a:gdLst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47763 h 1147763"/>
                <a:gd name="connsiteX1" fmla="*/ 228600 w 1000125"/>
                <a:gd name="connsiteY1" fmla="*/ 561975 h 1147763"/>
                <a:gd name="connsiteX2" fmla="*/ 404812 w 1000125"/>
                <a:gd name="connsiteY2" fmla="*/ 561975 h 1147763"/>
                <a:gd name="connsiteX3" fmla="*/ 385762 w 1000125"/>
                <a:gd name="connsiteY3" fmla="*/ 371475 h 1147763"/>
                <a:gd name="connsiteX4" fmla="*/ 666750 w 1000125"/>
                <a:gd name="connsiteY4" fmla="*/ 338138 h 1147763"/>
                <a:gd name="connsiteX5" fmla="*/ 642937 w 1000125"/>
                <a:gd name="connsiteY5" fmla="*/ 138113 h 1147763"/>
                <a:gd name="connsiteX6" fmla="*/ 914400 w 1000125"/>
                <a:gd name="connsiteY6" fmla="*/ 0 h 1147763"/>
                <a:gd name="connsiteX7" fmla="*/ 1000125 w 1000125"/>
                <a:gd name="connsiteY7" fmla="*/ 366713 h 1147763"/>
                <a:gd name="connsiteX8" fmla="*/ 828675 w 1000125"/>
                <a:gd name="connsiteY8" fmla="*/ 390525 h 1147763"/>
                <a:gd name="connsiteX9" fmla="*/ 852487 w 1000125"/>
                <a:gd name="connsiteY9" fmla="*/ 619125 h 1147763"/>
                <a:gd name="connsiteX10" fmla="*/ 638175 w 1000125"/>
                <a:gd name="connsiteY10" fmla="*/ 657225 h 1147763"/>
                <a:gd name="connsiteX11" fmla="*/ 638175 w 1000125"/>
                <a:gd name="connsiteY11" fmla="*/ 838200 h 1147763"/>
                <a:gd name="connsiteX12" fmla="*/ 0 w 1000125"/>
                <a:gd name="connsiteY12" fmla="*/ 1147763 h 1147763"/>
                <a:gd name="connsiteX0" fmla="*/ 0 w 1000125"/>
                <a:gd name="connsiteY0" fmla="*/ 1160461 h 1160461"/>
                <a:gd name="connsiteX1" fmla="*/ 228600 w 1000125"/>
                <a:gd name="connsiteY1" fmla="*/ 574673 h 1160461"/>
                <a:gd name="connsiteX2" fmla="*/ 404812 w 1000125"/>
                <a:gd name="connsiteY2" fmla="*/ 574673 h 1160461"/>
                <a:gd name="connsiteX3" fmla="*/ 385762 w 1000125"/>
                <a:gd name="connsiteY3" fmla="*/ 384173 h 1160461"/>
                <a:gd name="connsiteX4" fmla="*/ 666750 w 1000125"/>
                <a:gd name="connsiteY4" fmla="*/ 350836 h 1160461"/>
                <a:gd name="connsiteX5" fmla="*/ 642937 w 1000125"/>
                <a:gd name="connsiteY5" fmla="*/ 150811 h 1160461"/>
                <a:gd name="connsiteX6" fmla="*/ 914400 w 1000125"/>
                <a:gd name="connsiteY6" fmla="*/ 12698 h 1160461"/>
                <a:gd name="connsiteX7" fmla="*/ 1000125 w 1000125"/>
                <a:gd name="connsiteY7" fmla="*/ 379411 h 1160461"/>
                <a:gd name="connsiteX8" fmla="*/ 828675 w 1000125"/>
                <a:gd name="connsiteY8" fmla="*/ 403223 h 1160461"/>
                <a:gd name="connsiteX9" fmla="*/ 852487 w 1000125"/>
                <a:gd name="connsiteY9" fmla="*/ 631823 h 1160461"/>
                <a:gd name="connsiteX10" fmla="*/ 638175 w 1000125"/>
                <a:gd name="connsiteY10" fmla="*/ 669923 h 1160461"/>
                <a:gd name="connsiteX11" fmla="*/ 638175 w 1000125"/>
                <a:gd name="connsiteY11" fmla="*/ 850898 h 1160461"/>
                <a:gd name="connsiteX12" fmla="*/ 0 w 1000125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  <a:gd name="connsiteX0" fmla="*/ 0 w 1076332"/>
                <a:gd name="connsiteY0" fmla="*/ 1160461 h 1160461"/>
                <a:gd name="connsiteX1" fmla="*/ 228600 w 1076332"/>
                <a:gd name="connsiteY1" fmla="*/ 574673 h 1160461"/>
                <a:gd name="connsiteX2" fmla="*/ 404812 w 1076332"/>
                <a:gd name="connsiteY2" fmla="*/ 574673 h 1160461"/>
                <a:gd name="connsiteX3" fmla="*/ 385762 w 1076332"/>
                <a:gd name="connsiteY3" fmla="*/ 384173 h 1160461"/>
                <a:gd name="connsiteX4" fmla="*/ 666750 w 1076332"/>
                <a:gd name="connsiteY4" fmla="*/ 350836 h 1160461"/>
                <a:gd name="connsiteX5" fmla="*/ 642937 w 1076332"/>
                <a:gd name="connsiteY5" fmla="*/ 150811 h 1160461"/>
                <a:gd name="connsiteX6" fmla="*/ 914400 w 1076332"/>
                <a:gd name="connsiteY6" fmla="*/ 12698 h 1160461"/>
                <a:gd name="connsiteX7" fmla="*/ 1000125 w 1076332"/>
                <a:gd name="connsiteY7" fmla="*/ 379411 h 1160461"/>
                <a:gd name="connsiteX8" fmla="*/ 828675 w 1076332"/>
                <a:gd name="connsiteY8" fmla="*/ 403223 h 1160461"/>
                <a:gd name="connsiteX9" fmla="*/ 852487 w 1076332"/>
                <a:gd name="connsiteY9" fmla="*/ 631823 h 1160461"/>
                <a:gd name="connsiteX10" fmla="*/ 638175 w 1076332"/>
                <a:gd name="connsiteY10" fmla="*/ 669923 h 1160461"/>
                <a:gd name="connsiteX11" fmla="*/ 638175 w 1076332"/>
                <a:gd name="connsiteY11" fmla="*/ 850898 h 1160461"/>
                <a:gd name="connsiteX12" fmla="*/ 0 w 1076332"/>
                <a:gd name="connsiteY12" fmla="*/ 1160461 h 116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6332" h="1160461">
                  <a:moveTo>
                    <a:pt x="0" y="1160461"/>
                  </a:moveTo>
                  <a:lnTo>
                    <a:pt x="228600" y="574673"/>
                  </a:lnTo>
                  <a:cubicBezTo>
                    <a:pt x="282586" y="474659"/>
                    <a:pt x="346075" y="574673"/>
                    <a:pt x="404812" y="574673"/>
                  </a:cubicBezTo>
                  <a:cubicBezTo>
                    <a:pt x="398462" y="511173"/>
                    <a:pt x="315923" y="481010"/>
                    <a:pt x="385762" y="384173"/>
                  </a:cubicBezTo>
                  <a:cubicBezTo>
                    <a:pt x="498486" y="268286"/>
                    <a:pt x="573087" y="361948"/>
                    <a:pt x="666750" y="350836"/>
                  </a:cubicBezTo>
                  <a:cubicBezTo>
                    <a:pt x="658812" y="284161"/>
                    <a:pt x="541347" y="212725"/>
                    <a:pt x="642937" y="150811"/>
                  </a:cubicBezTo>
                  <a:cubicBezTo>
                    <a:pt x="766771" y="0"/>
                    <a:pt x="823912" y="58736"/>
                    <a:pt x="914400" y="12698"/>
                  </a:cubicBezTo>
                  <a:cubicBezTo>
                    <a:pt x="942975" y="134936"/>
                    <a:pt x="1076332" y="180974"/>
                    <a:pt x="1000125" y="379411"/>
                  </a:cubicBezTo>
                  <a:cubicBezTo>
                    <a:pt x="919170" y="458786"/>
                    <a:pt x="885825" y="395286"/>
                    <a:pt x="828675" y="403223"/>
                  </a:cubicBezTo>
                  <a:cubicBezTo>
                    <a:pt x="836612" y="479423"/>
                    <a:pt x="982671" y="507997"/>
                    <a:pt x="852487" y="631823"/>
                  </a:cubicBezTo>
                  <a:cubicBezTo>
                    <a:pt x="766771" y="787396"/>
                    <a:pt x="709612" y="657223"/>
                    <a:pt x="638175" y="669923"/>
                  </a:cubicBezTo>
                  <a:cubicBezTo>
                    <a:pt x="638175" y="730248"/>
                    <a:pt x="719147" y="790570"/>
                    <a:pt x="638175" y="850898"/>
                  </a:cubicBezTo>
                  <a:lnTo>
                    <a:pt x="0" y="1160461"/>
                  </a:lnTo>
                  <a:close/>
                </a:path>
              </a:pathLst>
            </a:custGeom>
            <a:gradFill>
              <a:gsLst>
                <a:gs pos="100000">
                  <a:srgbClr val="92D050"/>
                </a:gs>
                <a:gs pos="0">
                  <a:schemeClr val="accent3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scene3d>
              <a:camera prst="orthographicFront">
                <a:rot lat="18000000" lon="0" rev="20099999"/>
              </a:camera>
              <a:lightRig rig="threePt" dir="t"/>
            </a:scene3d>
            <a:sp3d>
              <a:bevelT w="1905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grpSp>
          <p:nvGrpSpPr>
            <p:cNvPr id="134" name="Полилиния 313"/>
            <p:cNvGrpSpPr>
              <a:grpSpLocks/>
            </p:cNvGrpSpPr>
            <p:nvPr/>
          </p:nvGrpSpPr>
          <p:grpSpPr bwMode="auto">
            <a:xfrm>
              <a:off x="626934" y="5787599"/>
              <a:ext cx="292608" cy="826598"/>
              <a:chOff x="2706624" y="6291072"/>
              <a:chExt cx="146304" cy="536448"/>
            </a:xfrm>
          </p:grpSpPr>
          <p:pic>
            <p:nvPicPr>
              <p:cNvPr id="138" name="Полилиния 313"/>
              <p:cNvPicPr>
                <a:picLocks noChangeArrowheads="1"/>
              </p:cNvPicPr>
              <p:nvPr/>
            </p:nvPicPr>
            <p:blipFill>
              <a:blip r:embed="rId2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06624" y="6291072"/>
                <a:ext cx="146304" cy="5364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9" name="Text Box 547"/>
              <p:cNvSpPr txBox="1">
                <a:spLocks noChangeArrowheads="1"/>
              </p:cNvSpPr>
              <p:nvPr/>
            </p:nvSpPr>
            <p:spPr bwMode="auto">
              <a:xfrm rot="1839986">
                <a:off x="2654798" y="6289101"/>
                <a:ext cx="244003" cy="5095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00794" tIns="50397" rIns="100794" bIns="50397" anchor="ctr"/>
              <a:lstStyle>
                <a:lvl1pPr defTabSz="1008063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 marL="819150" indent="-315913" defTabSz="1008063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 marL="1260475" indent="-252413" defTabSz="1008063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 marL="1763713" indent="-252413" defTabSz="1008063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 marL="2268538" indent="-252413" defTabSz="1008063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725738" indent="-252413" defTabSz="10080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3182938" indent="-252413" defTabSz="10080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640138" indent="-252413" defTabSz="10080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4097338" indent="-252413" defTabSz="10080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buClrTx/>
                  <a:buSzTx/>
                  <a:buFontTx/>
                  <a:buNone/>
                </a:pPr>
                <a:endParaRPr lang="uk-UA" altLang="uk-UA" sz="2000">
                  <a:solidFill>
                    <a:srgbClr val="FFFFFF"/>
                  </a:solidFill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135" name="24-конечная звезда 314"/>
            <p:cNvGrpSpPr>
              <a:grpSpLocks/>
            </p:cNvGrpSpPr>
            <p:nvPr/>
          </p:nvGrpSpPr>
          <p:grpSpPr bwMode="auto">
            <a:xfrm>
              <a:off x="529398" y="5618522"/>
              <a:ext cx="426720" cy="328761"/>
              <a:chOff x="2657856" y="6181344"/>
              <a:chExt cx="213360" cy="213360"/>
            </a:xfrm>
          </p:grpSpPr>
          <p:pic>
            <p:nvPicPr>
              <p:cNvPr id="136" name="24-конечная звезда 314"/>
              <p:cNvPicPr>
                <a:picLocks noChangeArrowheads="1"/>
              </p:cNvPicPr>
              <p:nvPr/>
            </p:nvPicPr>
            <p:blipFill>
              <a:blip r:embed="rId2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57856" y="6181344"/>
                <a:ext cx="213360" cy="213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7" name="Text Box 550"/>
              <p:cNvSpPr txBox="1">
                <a:spLocks noChangeArrowheads="1"/>
              </p:cNvSpPr>
              <p:nvPr/>
            </p:nvSpPr>
            <p:spPr bwMode="auto">
              <a:xfrm>
                <a:off x="2713467" y="6233506"/>
                <a:ext cx="109447" cy="1136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00794" tIns="50397" rIns="100794" bIns="50397" anchor="ctr"/>
              <a:lstStyle>
                <a:lvl1pPr defTabSz="1008063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 marL="819150" indent="-315913" defTabSz="1008063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 marL="1260475" indent="-252413" defTabSz="1008063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 marL="1763713" indent="-252413" defTabSz="1008063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 marL="2268538" indent="-252413" defTabSz="1008063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725738" indent="-252413" defTabSz="10080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3182938" indent="-252413" defTabSz="10080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640138" indent="-252413" defTabSz="10080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4097338" indent="-252413" defTabSz="10080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buClrTx/>
                  <a:buSzTx/>
                  <a:buFontTx/>
                  <a:buNone/>
                </a:pPr>
                <a:endParaRPr lang="uk-UA" altLang="uk-UA" sz="2000">
                  <a:solidFill>
                    <a:srgbClr val="FFFFFF"/>
                  </a:solidFill>
                  <a:latin typeface="Calibri" panose="020F0502020204030204" pitchFamily="34" charset="0"/>
                </a:endParaRPr>
              </a:p>
            </p:txBody>
          </p:sp>
        </p:grpSp>
      </p:grpSp>
      <p:grpSp>
        <p:nvGrpSpPr>
          <p:cNvPr id="140" name="Группа 188"/>
          <p:cNvGrpSpPr>
            <a:grpSpLocks/>
          </p:cNvGrpSpPr>
          <p:nvPr/>
        </p:nvGrpSpPr>
        <p:grpSpPr bwMode="auto">
          <a:xfrm rot="709197">
            <a:off x="4807347" y="5580315"/>
            <a:ext cx="1423987" cy="1193800"/>
            <a:chOff x="5898071" y="4410280"/>
            <a:chExt cx="2324143" cy="2467972"/>
          </a:xfrm>
        </p:grpSpPr>
        <p:grpSp>
          <p:nvGrpSpPr>
            <p:cNvPr id="141" name="Полилиния 189"/>
            <p:cNvGrpSpPr>
              <a:grpSpLocks/>
            </p:cNvGrpSpPr>
            <p:nvPr/>
          </p:nvGrpSpPr>
          <p:grpSpPr bwMode="auto">
            <a:xfrm rot="-709197">
              <a:off x="6160387" y="4902270"/>
              <a:ext cx="811001" cy="2083202"/>
              <a:chOff x="4364736" y="6041136"/>
              <a:chExt cx="451104" cy="914400"/>
            </a:xfrm>
          </p:grpSpPr>
          <p:pic>
            <p:nvPicPr>
              <p:cNvPr id="167" name="Полилиния 189"/>
              <p:cNvPicPr>
                <a:picLocks noChangeArrowheads="1"/>
              </p:cNvPicPr>
              <p:nvPr/>
            </p:nvPicPr>
            <p:blipFill>
              <a:blip r:embed="rId2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64736" y="6041136"/>
                <a:ext cx="451104" cy="914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68" name="Text Box 433"/>
              <p:cNvSpPr txBox="1">
                <a:spLocks noChangeArrowheads="1"/>
              </p:cNvSpPr>
              <p:nvPr/>
            </p:nvSpPr>
            <p:spPr bwMode="auto">
              <a:xfrm rot="709197">
                <a:off x="4223357" y="6047760"/>
                <a:ext cx="679337" cy="8512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00794" tIns="50397" rIns="100794" bIns="50397" anchor="ctr"/>
              <a:lstStyle>
                <a:lvl1pPr defTabSz="1008063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 marL="819150" indent="-315913" defTabSz="1008063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 marL="1260475" indent="-252413" defTabSz="1008063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 marL="1763713" indent="-252413" defTabSz="1008063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 marL="2268538" indent="-252413" defTabSz="1008063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725738" indent="-252413" defTabSz="10080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3182938" indent="-252413" defTabSz="10080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640138" indent="-252413" defTabSz="10080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4097338" indent="-252413" defTabSz="10080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buClrTx/>
                  <a:buSzTx/>
                  <a:buFontTx/>
                  <a:buNone/>
                </a:pPr>
                <a:endParaRPr lang="uk-UA" altLang="uk-UA" sz="2000" smtClean="0">
                  <a:solidFill>
                    <a:srgbClr val="FFFFFF"/>
                  </a:solidFill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142" name="Полилиния 190"/>
            <p:cNvGrpSpPr>
              <a:grpSpLocks/>
            </p:cNvGrpSpPr>
            <p:nvPr/>
          </p:nvGrpSpPr>
          <p:grpSpPr bwMode="auto">
            <a:xfrm rot="-709197">
              <a:off x="6568865" y="4938716"/>
              <a:ext cx="460298" cy="1985986"/>
              <a:chOff x="4590288" y="6083808"/>
              <a:chExt cx="256032" cy="871728"/>
            </a:xfrm>
          </p:grpSpPr>
          <p:pic>
            <p:nvPicPr>
              <p:cNvPr id="165" name="Полилиния 190"/>
              <p:cNvPicPr>
                <a:picLocks noChangeArrowheads="1"/>
              </p:cNvPicPr>
              <p:nvPr/>
            </p:nvPicPr>
            <p:blipFill>
              <a:blip r:embed="rId2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90288" y="6083808"/>
                <a:ext cx="256032" cy="8717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66" name="Text Box 436"/>
              <p:cNvSpPr txBox="1">
                <a:spLocks noChangeArrowheads="1"/>
              </p:cNvSpPr>
              <p:nvPr/>
            </p:nvSpPr>
            <p:spPr bwMode="auto">
              <a:xfrm rot="709197">
                <a:off x="4477401" y="6070283"/>
                <a:ext cx="440921" cy="8512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00794" tIns="50397" rIns="100794" bIns="50397" anchor="ctr"/>
              <a:lstStyle>
                <a:lvl1pPr defTabSz="1008063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 marL="819150" indent="-315913" defTabSz="1008063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 marL="1260475" indent="-252413" defTabSz="1008063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 marL="1763713" indent="-252413" defTabSz="1008063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 marL="2268538" indent="-252413" defTabSz="1008063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725738" indent="-252413" defTabSz="10080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3182938" indent="-252413" defTabSz="10080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640138" indent="-252413" defTabSz="10080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4097338" indent="-252413" defTabSz="10080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buClrTx/>
                  <a:buSzTx/>
                  <a:buFontTx/>
                  <a:buNone/>
                </a:pPr>
                <a:endParaRPr lang="uk-UA" altLang="uk-UA" sz="2000" smtClean="0">
                  <a:solidFill>
                    <a:srgbClr val="FFFFFF"/>
                  </a:solidFill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143" name="Полилиния 191"/>
            <p:cNvGrpSpPr>
              <a:grpSpLocks/>
            </p:cNvGrpSpPr>
            <p:nvPr/>
          </p:nvGrpSpPr>
          <p:grpSpPr bwMode="auto">
            <a:xfrm rot="-709197">
              <a:off x="6325242" y="4894045"/>
              <a:ext cx="756204" cy="2069314"/>
              <a:chOff x="4456176" y="6053328"/>
              <a:chExt cx="420624" cy="908304"/>
            </a:xfrm>
          </p:grpSpPr>
          <p:pic>
            <p:nvPicPr>
              <p:cNvPr id="163" name="Полилиния 191"/>
              <p:cNvPicPr>
                <a:picLocks noChangeArrowheads="1"/>
              </p:cNvPicPr>
              <p:nvPr/>
            </p:nvPicPr>
            <p:blipFill>
              <a:blip r:embed="rId2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56176" y="6053328"/>
                <a:ext cx="420624" cy="9083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64" name="Text Box 439"/>
              <p:cNvSpPr txBox="1">
                <a:spLocks noChangeArrowheads="1"/>
              </p:cNvSpPr>
              <p:nvPr/>
            </p:nvSpPr>
            <p:spPr bwMode="auto">
              <a:xfrm rot="709197">
                <a:off x="4319721" y="6058074"/>
                <a:ext cx="639601" cy="8512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00794" tIns="50397" rIns="100794" bIns="50397" anchor="ctr"/>
              <a:lstStyle>
                <a:lvl1pPr defTabSz="1008063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 marL="819150" indent="-315913" defTabSz="1008063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 marL="1260475" indent="-252413" defTabSz="1008063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 marL="1763713" indent="-252413" defTabSz="1008063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 marL="2268538" indent="-252413" defTabSz="1008063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725738" indent="-252413" defTabSz="10080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3182938" indent="-252413" defTabSz="10080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640138" indent="-252413" defTabSz="10080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4097338" indent="-252413" defTabSz="10080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buClrTx/>
                  <a:buSzTx/>
                  <a:buFontTx/>
                  <a:buNone/>
                </a:pPr>
                <a:endParaRPr lang="uk-UA" altLang="uk-UA" sz="2000" smtClean="0">
                  <a:solidFill>
                    <a:srgbClr val="FFFFFF"/>
                  </a:solidFill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144" name="Полилиния 192"/>
            <p:cNvGrpSpPr>
              <a:grpSpLocks/>
            </p:cNvGrpSpPr>
            <p:nvPr/>
          </p:nvGrpSpPr>
          <p:grpSpPr bwMode="auto">
            <a:xfrm rot="-709197">
              <a:off x="6885004" y="5144734"/>
              <a:ext cx="1348016" cy="1624897"/>
              <a:chOff x="4754880" y="6260592"/>
              <a:chExt cx="749808" cy="713232"/>
            </a:xfrm>
          </p:grpSpPr>
          <p:pic>
            <p:nvPicPr>
              <p:cNvPr id="161" name="Полилиния 192"/>
              <p:cNvPicPr>
                <a:picLocks noChangeArrowheads="1"/>
              </p:cNvPicPr>
              <p:nvPr/>
            </p:nvPicPr>
            <p:blipFill>
              <a:blip r:embed="rId3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54880" y="6260592"/>
                <a:ext cx="749808" cy="713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62" name="Text Box 442"/>
              <p:cNvSpPr txBox="1">
                <a:spLocks noChangeArrowheads="1"/>
              </p:cNvSpPr>
              <p:nvPr/>
            </p:nvSpPr>
            <p:spPr bwMode="auto">
              <a:xfrm rot="709197">
                <a:off x="4824915" y="6167956"/>
                <a:ext cx="679337" cy="8512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00794" tIns="50397" rIns="100794" bIns="50397" anchor="ctr"/>
              <a:lstStyle>
                <a:lvl1pPr defTabSz="1008063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 marL="819150" indent="-315913" defTabSz="1008063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 marL="1260475" indent="-252413" defTabSz="1008063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 marL="1763713" indent="-252413" defTabSz="1008063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 marL="2268538" indent="-252413" defTabSz="1008063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725738" indent="-252413" defTabSz="10080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3182938" indent="-252413" defTabSz="10080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640138" indent="-252413" defTabSz="10080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4097338" indent="-252413" defTabSz="10080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buClrTx/>
                  <a:buSzTx/>
                  <a:buFontTx/>
                  <a:buNone/>
                </a:pPr>
                <a:endParaRPr lang="uk-UA" altLang="uk-UA" sz="2000" smtClean="0">
                  <a:solidFill>
                    <a:srgbClr val="FFFFFF"/>
                  </a:solidFill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145" name="Полилиния 193"/>
            <p:cNvGrpSpPr>
              <a:grpSpLocks/>
            </p:cNvGrpSpPr>
            <p:nvPr/>
          </p:nvGrpSpPr>
          <p:grpSpPr bwMode="auto">
            <a:xfrm rot="-709197">
              <a:off x="6857166" y="5100049"/>
              <a:ext cx="997313" cy="1694337"/>
              <a:chOff x="4742688" y="6217920"/>
              <a:chExt cx="554736" cy="743712"/>
            </a:xfrm>
          </p:grpSpPr>
          <p:pic>
            <p:nvPicPr>
              <p:cNvPr id="159" name="Полилиния 193"/>
              <p:cNvPicPr>
                <a:picLocks noChangeArrowheads="1"/>
              </p:cNvPicPr>
              <p:nvPr/>
            </p:nvPicPr>
            <p:blipFill>
              <a:blip r:embed="rId3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42688" y="6217920"/>
                <a:ext cx="554736" cy="7437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60" name="Text Box 445"/>
              <p:cNvSpPr txBox="1">
                <a:spLocks noChangeArrowheads="1"/>
              </p:cNvSpPr>
              <p:nvPr/>
            </p:nvSpPr>
            <p:spPr bwMode="auto">
              <a:xfrm rot="709197">
                <a:off x="4827483" y="6143146"/>
                <a:ext cx="437096" cy="8512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00794" tIns="50397" rIns="100794" bIns="50397" anchor="ctr"/>
              <a:lstStyle>
                <a:lvl1pPr defTabSz="1008063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 marL="819150" indent="-315913" defTabSz="1008063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 marL="1260475" indent="-252413" defTabSz="1008063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 marL="1763713" indent="-252413" defTabSz="1008063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 marL="2268538" indent="-252413" defTabSz="1008063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725738" indent="-252413" defTabSz="10080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3182938" indent="-252413" defTabSz="10080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640138" indent="-252413" defTabSz="10080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4097338" indent="-252413" defTabSz="10080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buClrTx/>
                  <a:buSzTx/>
                  <a:buFontTx/>
                  <a:buNone/>
                </a:pPr>
                <a:endParaRPr lang="uk-UA" altLang="uk-UA" sz="2000" smtClean="0">
                  <a:solidFill>
                    <a:srgbClr val="FFFFFF"/>
                  </a:solidFill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146" name="Полилиния 194"/>
            <p:cNvGrpSpPr>
              <a:grpSpLocks/>
            </p:cNvGrpSpPr>
            <p:nvPr/>
          </p:nvGrpSpPr>
          <p:grpSpPr bwMode="auto">
            <a:xfrm rot="-709197">
              <a:off x="6775653" y="5069105"/>
              <a:ext cx="756204" cy="1749889"/>
              <a:chOff x="4700016" y="6181344"/>
              <a:chExt cx="420624" cy="768096"/>
            </a:xfrm>
          </p:grpSpPr>
          <p:pic>
            <p:nvPicPr>
              <p:cNvPr id="157" name="Полилиния 194"/>
              <p:cNvPicPr>
                <a:picLocks noChangeArrowheads="1"/>
              </p:cNvPicPr>
              <p:nvPr/>
            </p:nvPicPr>
            <p:blipFill>
              <a:blip r:embed="rId3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00016" y="6181344"/>
                <a:ext cx="420624" cy="7680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58" name="Text Box 448"/>
              <p:cNvSpPr txBox="1">
                <a:spLocks noChangeArrowheads="1"/>
              </p:cNvSpPr>
              <p:nvPr/>
            </p:nvSpPr>
            <p:spPr bwMode="auto">
              <a:xfrm rot="709197">
                <a:off x="4790275" y="6118727"/>
                <a:ext cx="278152" cy="8512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00794" tIns="50397" rIns="100794" bIns="50397" anchor="ctr"/>
              <a:lstStyle>
                <a:lvl1pPr defTabSz="1008063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 marL="819150" indent="-315913" defTabSz="1008063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 marL="1260475" indent="-252413" defTabSz="1008063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 marL="1763713" indent="-252413" defTabSz="1008063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 marL="2268538" indent="-252413" defTabSz="1008063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725738" indent="-252413" defTabSz="10080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3182938" indent="-252413" defTabSz="10080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640138" indent="-252413" defTabSz="10080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4097338" indent="-252413" defTabSz="10080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buClrTx/>
                  <a:buSzTx/>
                  <a:buFontTx/>
                  <a:buNone/>
                </a:pPr>
                <a:endParaRPr lang="uk-UA" altLang="uk-UA" sz="2000" smtClean="0">
                  <a:solidFill>
                    <a:srgbClr val="FFFFFF"/>
                  </a:solidFill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147" name="Группа 138"/>
            <p:cNvGrpSpPr>
              <a:grpSpLocks/>
            </p:cNvGrpSpPr>
            <p:nvPr/>
          </p:nvGrpSpPr>
          <p:grpSpPr bwMode="auto">
            <a:xfrm rot="639347">
              <a:off x="6791608" y="4410280"/>
              <a:ext cx="798923" cy="2467972"/>
              <a:chOff x="6586553" y="4400554"/>
              <a:chExt cx="798923" cy="2467972"/>
            </a:xfrm>
          </p:grpSpPr>
          <p:grpSp>
            <p:nvGrpSpPr>
              <p:cNvPr id="148" name="Полилиния 197"/>
              <p:cNvGrpSpPr>
                <a:grpSpLocks/>
              </p:cNvGrpSpPr>
              <p:nvPr/>
            </p:nvGrpSpPr>
            <p:grpSpPr bwMode="auto">
              <a:xfrm rot="-1348544">
                <a:off x="6697335" y="5266914"/>
                <a:ext cx="537014" cy="1611009"/>
                <a:chOff x="4724400" y="6260592"/>
                <a:chExt cx="298704" cy="707136"/>
              </a:xfrm>
            </p:grpSpPr>
            <p:pic>
              <p:nvPicPr>
                <p:cNvPr id="155" name="Полилиния 197"/>
                <p:cNvPicPr>
                  <a:picLocks noChangeArrowheads="1"/>
                </p:cNvPicPr>
                <p:nvPr/>
              </p:nvPicPr>
              <p:blipFill>
                <a:blip r:embed="rId3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724400" y="6260592"/>
                  <a:ext cx="298704" cy="7071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56" name="Text Box 452"/>
                <p:cNvSpPr txBox="1">
                  <a:spLocks noChangeArrowheads="1"/>
                </p:cNvSpPr>
                <p:nvPr/>
              </p:nvSpPr>
              <p:spPr bwMode="auto">
                <a:xfrm rot="1348543">
                  <a:off x="4852373" y="6216428"/>
                  <a:ext cx="79488" cy="75256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100794" tIns="50397" rIns="100794" bIns="50397" anchor="ctr"/>
                <a:lstStyle>
                  <a:lvl1pPr defTabSz="1008063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Arial Unicode MS" panose="020B0604020202020204" pitchFamily="34" charset="-128"/>
                      <a:cs typeface="Arial Unicode MS" panose="020B0604020202020204" pitchFamily="34" charset="-128"/>
                    </a:defRPr>
                  </a:lvl1pPr>
                  <a:lvl2pPr marL="819150" indent="-315913" defTabSz="1008063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Arial Unicode MS" panose="020B0604020202020204" pitchFamily="34" charset="-128"/>
                      <a:cs typeface="Arial Unicode MS" panose="020B0604020202020204" pitchFamily="34" charset="-128"/>
                    </a:defRPr>
                  </a:lvl2pPr>
                  <a:lvl3pPr marL="1260475" indent="-252413" defTabSz="1008063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Arial Unicode MS" panose="020B0604020202020204" pitchFamily="34" charset="-128"/>
                      <a:cs typeface="Arial Unicode MS" panose="020B0604020202020204" pitchFamily="34" charset="-128"/>
                    </a:defRPr>
                  </a:lvl3pPr>
                  <a:lvl4pPr marL="1763713" indent="-252413" defTabSz="1008063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Arial Unicode MS" panose="020B0604020202020204" pitchFamily="34" charset="-128"/>
                      <a:cs typeface="Arial Unicode MS" panose="020B0604020202020204" pitchFamily="34" charset="-128"/>
                    </a:defRPr>
                  </a:lvl4pPr>
                  <a:lvl5pPr marL="2268538" indent="-252413" defTabSz="1008063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Arial Unicode MS" panose="020B0604020202020204" pitchFamily="34" charset="-128"/>
                      <a:cs typeface="Arial Unicode MS" panose="020B0604020202020204" pitchFamily="34" charset="-128"/>
                    </a:defRPr>
                  </a:lvl5pPr>
                  <a:lvl6pPr marL="2725738" indent="-252413" defTabSz="1008063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Arial Unicode MS" panose="020B0604020202020204" pitchFamily="34" charset="-128"/>
                      <a:cs typeface="Arial Unicode MS" panose="020B0604020202020204" pitchFamily="34" charset="-128"/>
                    </a:defRPr>
                  </a:lvl6pPr>
                  <a:lvl7pPr marL="3182938" indent="-252413" defTabSz="1008063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Arial Unicode MS" panose="020B0604020202020204" pitchFamily="34" charset="-128"/>
                      <a:cs typeface="Arial Unicode MS" panose="020B0604020202020204" pitchFamily="34" charset="-128"/>
                    </a:defRPr>
                  </a:lvl7pPr>
                  <a:lvl8pPr marL="3640138" indent="-252413" defTabSz="1008063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Arial Unicode MS" panose="020B0604020202020204" pitchFamily="34" charset="-128"/>
                      <a:cs typeface="Arial Unicode MS" panose="020B0604020202020204" pitchFamily="34" charset="-128"/>
                    </a:defRPr>
                  </a:lvl8pPr>
                  <a:lvl9pPr marL="4097338" indent="-252413" defTabSz="1008063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Arial Unicode MS" panose="020B0604020202020204" pitchFamily="34" charset="-128"/>
                      <a:cs typeface="Arial Unicode MS" panose="020B0604020202020204" pitchFamily="34" charset="-128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buClrTx/>
                    <a:buSzTx/>
                    <a:buFontTx/>
                    <a:buNone/>
                  </a:pPr>
                  <a:endParaRPr lang="uk-UA" altLang="uk-UA" sz="2000" smtClean="0">
                    <a:solidFill>
                      <a:srgbClr val="FFFFFF"/>
                    </a:solidFill>
                    <a:latin typeface="Calibri" panose="020F0502020204030204" pitchFamily="34" charset="0"/>
                  </a:endParaRPr>
                </a:p>
              </p:txBody>
            </p:sp>
          </p:grpSp>
          <p:grpSp>
            <p:nvGrpSpPr>
              <p:cNvPr id="149" name="Полилиния 198"/>
              <p:cNvGrpSpPr>
                <a:grpSpLocks/>
              </p:cNvGrpSpPr>
              <p:nvPr/>
            </p:nvGrpSpPr>
            <p:grpSpPr bwMode="auto">
              <a:xfrm rot="-1348544">
                <a:off x="6761319" y="4884469"/>
                <a:ext cx="416460" cy="763841"/>
                <a:chOff x="4895088" y="6120384"/>
                <a:chExt cx="231648" cy="335280"/>
              </a:xfrm>
            </p:grpSpPr>
            <p:pic>
              <p:nvPicPr>
                <p:cNvPr id="153" name="Полилиния 198"/>
                <p:cNvPicPr>
                  <a:picLocks noChangeArrowheads="1"/>
                </p:cNvPicPr>
                <p:nvPr/>
              </p:nvPicPr>
              <p:blipFill>
                <a:blip r:embed="rId3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895088" y="6120384"/>
                  <a:ext cx="231648" cy="3352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54" name="Text Box 455"/>
                <p:cNvSpPr txBox="1">
                  <a:spLocks noChangeArrowheads="1"/>
                </p:cNvSpPr>
                <p:nvPr/>
              </p:nvSpPr>
              <p:spPr bwMode="auto">
                <a:xfrm rot="1348543">
                  <a:off x="4837426" y="5912967"/>
                  <a:ext cx="401331" cy="5540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100794" tIns="50397" rIns="100794" bIns="50397" anchor="ctr"/>
                <a:lstStyle>
                  <a:lvl1pPr defTabSz="1008063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Arial Unicode MS" panose="020B0604020202020204" pitchFamily="34" charset="-128"/>
                      <a:cs typeface="Arial Unicode MS" panose="020B0604020202020204" pitchFamily="34" charset="-128"/>
                    </a:defRPr>
                  </a:lvl1pPr>
                  <a:lvl2pPr marL="819150" indent="-315913" defTabSz="1008063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Arial Unicode MS" panose="020B0604020202020204" pitchFamily="34" charset="-128"/>
                      <a:cs typeface="Arial Unicode MS" panose="020B0604020202020204" pitchFamily="34" charset="-128"/>
                    </a:defRPr>
                  </a:lvl2pPr>
                  <a:lvl3pPr marL="1260475" indent="-252413" defTabSz="1008063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Arial Unicode MS" panose="020B0604020202020204" pitchFamily="34" charset="-128"/>
                      <a:cs typeface="Arial Unicode MS" panose="020B0604020202020204" pitchFamily="34" charset="-128"/>
                    </a:defRPr>
                  </a:lvl3pPr>
                  <a:lvl4pPr marL="1763713" indent="-252413" defTabSz="1008063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Arial Unicode MS" panose="020B0604020202020204" pitchFamily="34" charset="-128"/>
                      <a:cs typeface="Arial Unicode MS" panose="020B0604020202020204" pitchFamily="34" charset="-128"/>
                    </a:defRPr>
                  </a:lvl4pPr>
                  <a:lvl5pPr marL="2268538" indent="-252413" defTabSz="1008063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Arial Unicode MS" panose="020B0604020202020204" pitchFamily="34" charset="-128"/>
                      <a:cs typeface="Arial Unicode MS" panose="020B0604020202020204" pitchFamily="34" charset="-128"/>
                    </a:defRPr>
                  </a:lvl5pPr>
                  <a:lvl6pPr marL="2725738" indent="-252413" defTabSz="1008063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Arial Unicode MS" panose="020B0604020202020204" pitchFamily="34" charset="-128"/>
                      <a:cs typeface="Arial Unicode MS" panose="020B0604020202020204" pitchFamily="34" charset="-128"/>
                    </a:defRPr>
                  </a:lvl6pPr>
                  <a:lvl7pPr marL="3182938" indent="-252413" defTabSz="1008063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Arial Unicode MS" panose="020B0604020202020204" pitchFamily="34" charset="-128"/>
                      <a:cs typeface="Arial Unicode MS" panose="020B0604020202020204" pitchFamily="34" charset="-128"/>
                    </a:defRPr>
                  </a:lvl7pPr>
                  <a:lvl8pPr marL="3640138" indent="-252413" defTabSz="1008063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Arial Unicode MS" panose="020B0604020202020204" pitchFamily="34" charset="-128"/>
                      <a:cs typeface="Arial Unicode MS" panose="020B0604020202020204" pitchFamily="34" charset="-128"/>
                    </a:defRPr>
                  </a:lvl8pPr>
                  <a:lvl9pPr marL="4097338" indent="-252413" defTabSz="1008063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Arial Unicode MS" panose="020B0604020202020204" pitchFamily="34" charset="-128"/>
                      <a:cs typeface="Arial Unicode MS" panose="020B0604020202020204" pitchFamily="34" charset="-128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buClrTx/>
                    <a:buSzTx/>
                    <a:buFontTx/>
                    <a:buNone/>
                  </a:pPr>
                  <a:endParaRPr lang="uk-UA" altLang="uk-UA" sz="2000" smtClean="0">
                    <a:solidFill>
                      <a:srgbClr val="FFFFFF"/>
                    </a:solidFill>
                    <a:latin typeface="Calibri" panose="020F0502020204030204" pitchFamily="34" charset="0"/>
                  </a:endParaRPr>
                </a:p>
              </p:txBody>
            </p:sp>
          </p:grpSp>
          <p:grpSp>
            <p:nvGrpSpPr>
              <p:cNvPr id="150" name="Полилиния 199"/>
              <p:cNvGrpSpPr>
                <a:grpSpLocks/>
              </p:cNvGrpSpPr>
              <p:nvPr/>
            </p:nvGrpSpPr>
            <p:grpSpPr bwMode="auto">
              <a:xfrm rot="-1348544">
                <a:off x="6832556" y="4877752"/>
                <a:ext cx="416460" cy="777729"/>
                <a:chOff x="4931664" y="6132576"/>
                <a:chExt cx="231648" cy="341376"/>
              </a:xfrm>
            </p:grpSpPr>
            <p:pic>
              <p:nvPicPr>
                <p:cNvPr id="151" name="Полилиния 199"/>
                <p:cNvPicPr>
                  <a:picLocks noChangeArrowheads="1"/>
                </p:cNvPicPr>
                <p:nvPr/>
              </p:nvPicPr>
              <p:blipFill>
                <a:blip r:embed="rId3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31664" y="6132576"/>
                  <a:ext cx="231648" cy="34137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52" name="Text Box 458"/>
                <p:cNvSpPr txBox="1">
                  <a:spLocks noChangeArrowheads="1"/>
                </p:cNvSpPr>
                <p:nvPr/>
              </p:nvSpPr>
              <p:spPr bwMode="auto">
                <a:xfrm rot="1348543">
                  <a:off x="4877994" y="5927532"/>
                  <a:ext cx="401331" cy="5540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100794" tIns="50397" rIns="100794" bIns="50397" anchor="ctr"/>
                <a:lstStyle>
                  <a:lvl1pPr defTabSz="1008063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Arial Unicode MS" panose="020B0604020202020204" pitchFamily="34" charset="-128"/>
                      <a:cs typeface="Arial Unicode MS" panose="020B0604020202020204" pitchFamily="34" charset="-128"/>
                    </a:defRPr>
                  </a:lvl1pPr>
                  <a:lvl2pPr marL="819150" indent="-315913" defTabSz="1008063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Arial Unicode MS" panose="020B0604020202020204" pitchFamily="34" charset="-128"/>
                      <a:cs typeface="Arial Unicode MS" panose="020B0604020202020204" pitchFamily="34" charset="-128"/>
                    </a:defRPr>
                  </a:lvl2pPr>
                  <a:lvl3pPr marL="1260475" indent="-252413" defTabSz="1008063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Arial Unicode MS" panose="020B0604020202020204" pitchFamily="34" charset="-128"/>
                      <a:cs typeface="Arial Unicode MS" panose="020B0604020202020204" pitchFamily="34" charset="-128"/>
                    </a:defRPr>
                  </a:lvl3pPr>
                  <a:lvl4pPr marL="1763713" indent="-252413" defTabSz="1008063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Arial Unicode MS" panose="020B0604020202020204" pitchFamily="34" charset="-128"/>
                      <a:cs typeface="Arial Unicode MS" panose="020B0604020202020204" pitchFamily="34" charset="-128"/>
                    </a:defRPr>
                  </a:lvl4pPr>
                  <a:lvl5pPr marL="2268538" indent="-252413" defTabSz="1008063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Arial Unicode MS" panose="020B0604020202020204" pitchFamily="34" charset="-128"/>
                      <a:cs typeface="Arial Unicode MS" panose="020B0604020202020204" pitchFamily="34" charset="-128"/>
                    </a:defRPr>
                  </a:lvl5pPr>
                  <a:lvl6pPr marL="2725738" indent="-252413" defTabSz="1008063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Arial Unicode MS" panose="020B0604020202020204" pitchFamily="34" charset="-128"/>
                      <a:cs typeface="Arial Unicode MS" panose="020B0604020202020204" pitchFamily="34" charset="-128"/>
                    </a:defRPr>
                  </a:lvl6pPr>
                  <a:lvl7pPr marL="3182938" indent="-252413" defTabSz="1008063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Arial Unicode MS" panose="020B0604020202020204" pitchFamily="34" charset="-128"/>
                      <a:cs typeface="Arial Unicode MS" panose="020B0604020202020204" pitchFamily="34" charset="-128"/>
                    </a:defRPr>
                  </a:lvl7pPr>
                  <a:lvl8pPr marL="3640138" indent="-252413" defTabSz="1008063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Arial Unicode MS" panose="020B0604020202020204" pitchFamily="34" charset="-128"/>
                      <a:cs typeface="Arial Unicode MS" panose="020B0604020202020204" pitchFamily="34" charset="-128"/>
                    </a:defRPr>
                  </a:lvl8pPr>
                  <a:lvl9pPr marL="4097338" indent="-252413" defTabSz="1008063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Arial Unicode MS" panose="020B0604020202020204" pitchFamily="34" charset="-128"/>
                      <a:cs typeface="Arial Unicode MS" panose="020B0604020202020204" pitchFamily="34" charset="-128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buClrTx/>
                    <a:buSzTx/>
                    <a:buFontTx/>
                    <a:buNone/>
                  </a:pPr>
                  <a:endParaRPr lang="uk-UA" altLang="uk-UA" sz="2000" smtClean="0">
                    <a:solidFill>
                      <a:srgbClr val="FFFFFF"/>
                    </a:solidFill>
                    <a:latin typeface="Calibri" panose="020F0502020204030204" pitchFamily="34" charset="0"/>
                  </a:endParaRPr>
                </a:p>
              </p:txBody>
            </p:sp>
          </p:grpSp>
        </p:grpSp>
      </p:grpSp>
      <p:grpSp>
        <p:nvGrpSpPr>
          <p:cNvPr id="169" name="Группа 356"/>
          <p:cNvGrpSpPr>
            <a:grpSpLocks/>
          </p:cNvGrpSpPr>
          <p:nvPr/>
        </p:nvGrpSpPr>
        <p:grpSpPr bwMode="auto">
          <a:xfrm rot="-1531300">
            <a:off x="3511626" y="6053140"/>
            <a:ext cx="276225" cy="373063"/>
            <a:chOff x="2857488" y="4883951"/>
            <a:chExt cx="571504" cy="903297"/>
          </a:xfrm>
        </p:grpSpPr>
        <p:sp>
          <p:nvSpPr>
            <p:cNvPr id="170" name="Овал 357"/>
            <p:cNvSpPr>
              <a:spLocks noChangeArrowheads="1"/>
            </p:cNvSpPr>
            <p:nvPr/>
          </p:nvSpPr>
          <p:spPr bwMode="auto">
            <a:xfrm>
              <a:off x="3000364" y="4929198"/>
              <a:ext cx="285752" cy="142876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00794" tIns="50397" rIns="100794" bIns="50397" anchor="ctr"/>
            <a:lstStyle>
              <a:lvl1pPr defTabSz="1008063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 marL="819150" indent="-315913" defTabSz="1008063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 marL="1260475" indent="-252413" defTabSz="1008063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 marL="1763713" indent="-252413" defTabSz="1008063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 marL="2268538" indent="-252413" defTabSz="1008063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725738" indent="-252413" defTabSz="10080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3182938" indent="-252413" defTabSz="10080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640138" indent="-252413" defTabSz="10080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4097338" indent="-252413" defTabSz="10080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uk-UA" altLang="uk-UA" sz="2000" kern="0" smtClean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grpSp>
          <p:nvGrpSpPr>
            <p:cNvPr id="171" name="Овал 358"/>
            <p:cNvGrpSpPr>
              <a:grpSpLocks/>
            </p:cNvGrpSpPr>
            <p:nvPr/>
          </p:nvGrpSpPr>
          <p:grpSpPr bwMode="auto">
            <a:xfrm rot="1531300">
              <a:off x="2799645" y="4947735"/>
              <a:ext cx="681779" cy="873393"/>
              <a:chOff x="1639824" y="6406896"/>
              <a:chExt cx="298704" cy="329184"/>
            </a:xfrm>
          </p:grpSpPr>
          <p:pic>
            <p:nvPicPr>
              <p:cNvPr id="182" name="Овал 358"/>
              <p:cNvPicPr>
                <a:picLocks noChangeArrowheads="1"/>
              </p:cNvPicPr>
              <p:nvPr/>
            </p:nvPicPr>
            <p:blipFill>
              <a:blip r:embed="rId3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39824" y="6406896"/>
                <a:ext cx="298704" cy="329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3" name="Text Box 596"/>
              <p:cNvSpPr txBox="1">
                <a:spLocks noChangeArrowheads="1"/>
              </p:cNvSpPr>
              <p:nvPr/>
            </p:nvSpPr>
            <p:spPr bwMode="auto">
              <a:xfrm rot="-1531300">
                <a:off x="1703200" y="6469363"/>
                <a:ext cx="177052" cy="2094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00794" tIns="50397" rIns="100794" bIns="50397" anchor="ctr"/>
              <a:lstStyle>
                <a:lvl1pPr defTabSz="1008063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 marL="819150" indent="-315913" defTabSz="1008063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 marL="1260475" indent="-252413" defTabSz="1008063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 marL="1763713" indent="-252413" defTabSz="1008063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 marL="2268538" indent="-252413" defTabSz="1008063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725738" indent="-252413" defTabSz="10080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3182938" indent="-252413" defTabSz="10080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640138" indent="-252413" defTabSz="10080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4097338" indent="-252413" defTabSz="10080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lang="uk-UA" altLang="uk-UA" sz="2000" kern="0" smtClean="0">
                  <a:solidFill>
                    <a:srgbClr val="FFFFFF"/>
                  </a:solidFill>
                  <a:latin typeface="Calibri" panose="020F0502020204030204" pitchFamily="34" charset="0"/>
                </a:endParaRPr>
              </a:p>
            </p:txBody>
          </p:sp>
        </p:grpSp>
        <p:cxnSp>
          <p:nvCxnSpPr>
            <p:cNvPr id="172" name="Прямая соединительная линия 359"/>
            <p:cNvCxnSpPr>
              <a:stCxn id="182" idx="0"/>
              <a:endCxn id="182" idx="4"/>
            </p:cNvCxnSpPr>
            <p:nvPr/>
          </p:nvCxnSpPr>
          <p:spPr>
            <a:xfrm rot="16200000" flipH="1">
              <a:off x="2751265" y="5388894"/>
              <a:ext cx="784138" cy="0"/>
            </a:xfrm>
            <a:prstGeom prst="line">
              <a:avLst/>
            </a:prstGeom>
            <a:noFill/>
            <a:ln w="6350" cap="flat" cmpd="sng" algn="ctr">
              <a:solidFill>
                <a:srgbClr val="000000"/>
              </a:solidFill>
              <a:prstDash val="solid"/>
              <a:miter lim="800000"/>
            </a:ln>
            <a:effectLst/>
          </p:spPr>
        </p:cxnSp>
        <p:sp>
          <p:nvSpPr>
            <p:cNvPr id="173" name="Овал 360"/>
            <p:cNvSpPr>
              <a:spLocks noChangeArrowheads="1"/>
            </p:cNvSpPr>
            <p:nvPr/>
          </p:nvSpPr>
          <p:spPr bwMode="auto">
            <a:xfrm>
              <a:off x="3069421" y="4883951"/>
              <a:ext cx="142876" cy="7143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00794" tIns="50397" rIns="100794" bIns="50397" anchor="ctr"/>
            <a:lstStyle>
              <a:lvl1pPr defTabSz="1008063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 marL="819150" indent="-315913" defTabSz="1008063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 marL="1260475" indent="-252413" defTabSz="1008063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 marL="1763713" indent="-252413" defTabSz="1008063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 marL="2268538" indent="-252413" defTabSz="1008063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725738" indent="-252413" defTabSz="10080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3182938" indent="-252413" defTabSz="10080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640138" indent="-252413" defTabSz="10080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4097338" indent="-252413" defTabSz="10080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uk-UA" altLang="uk-UA" sz="2000" kern="0" smtClean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74" name="Овал 361"/>
            <p:cNvSpPr>
              <a:spLocks noChangeArrowheads="1"/>
            </p:cNvSpPr>
            <p:nvPr/>
          </p:nvSpPr>
          <p:spPr bwMode="auto">
            <a:xfrm>
              <a:off x="3000364" y="5143512"/>
              <a:ext cx="71438" cy="7143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00794" tIns="50397" rIns="100794" bIns="50397" anchor="ctr"/>
            <a:lstStyle>
              <a:lvl1pPr defTabSz="1008063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 marL="819150" indent="-315913" defTabSz="1008063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 marL="1260475" indent="-252413" defTabSz="1008063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 marL="1763713" indent="-252413" defTabSz="1008063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 marL="2268538" indent="-252413" defTabSz="1008063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725738" indent="-252413" defTabSz="10080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3182938" indent="-252413" defTabSz="10080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640138" indent="-252413" defTabSz="10080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4097338" indent="-252413" defTabSz="10080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uk-UA" altLang="uk-UA" sz="2000" kern="0" smtClean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75" name="Овал 362"/>
            <p:cNvSpPr>
              <a:spLocks noChangeArrowheads="1"/>
            </p:cNvSpPr>
            <p:nvPr/>
          </p:nvSpPr>
          <p:spPr bwMode="auto">
            <a:xfrm>
              <a:off x="2928926" y="5286388"/>
              <a:ext cx="71438" cy="7143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00794" tIns="50397" rIns="100794" bIns="50397" anchor="ctr"/>
            <a:lstStyle>
              <a:lvl1pPr defTabSz="1008063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 marL="819150" indent="-315913" defTabSz="1008063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 marL="1260475" indent="-252413" defTabSz="1008063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 marL="1763713" indent="-252413" defTabSz="1008063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 marL="2268538" indent="-252413" defTabSz="1008063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725738" indent="-252413" defTabSz="10080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3182938" indent="-252413" defTabSz="10080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640138" indent="-252413" defTabSz="10080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4097338" indent="-252413" defTabSz="10080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uk-UA" altLang="uk-UA" sz="2000" kern="0" smtClean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76" name="Овал 363"/>
            <p:cNvSpPr>
              <a:spLocks noChangeArrowheads="1"/>
            </p:cNvSpPr>
            <p:nvPr/>
          </p:nvSpPr>
          <p:spPr bwMode="auto">
            <a:xfrm>
              <a:off x="2928926" y="5429264"/>
              <a:ext cx="71438" cy="7143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00794" tIns="50397" rIns="100794" bIns="50397" anchor="ctr"/>
            <a:lstStyle>
              <a:lvl1pPr defTabSz="1008063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 marL="819150" indent="-315913" defTabSz="1008063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 marL="1260475" indent="-252413" defTabSz="1008063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 marL="1763713" indent="-252413" defTabSz="1008063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 marL="2268538" indent="-252413" defTabSz="1008063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725738" indent="-252413" defTabSz="10080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3182938" indent="-252413" defTabSz="10080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640138" indent="-252413" defTabSz="10080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4097338" indent="-252413" defTabSz="10080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uk-UA" altLang="uk-UA" sz="2000" kern="0" smtClean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77" name="Овал 364"/>
            <p:cNvSpPr>
              <a:spLocks noChangeArrowheads="1"/>
            </p:cNvSpPr>
            <p:nvPr/>
          </p:nvSpPr>
          <p:spPr bwMode="auto">
            <a:xfrm>
              <a:off x="3000364" y="5572140"/>
              <a:ext cx="71438" cy="7143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00794" tIns="50397" rIns="100794" bIns="50397" anchor="ctr"/>
            <a:lstStyle>
              <a:lvl1pPr defTabSz="1008063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 marL="819150" indent="-315913" defTabSz="1008063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 marL="1260475" indent="-252413" defTabSz="1008063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 marL="1763713" indent="-252413" defTabSz="1008063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 marL="2268538" indent="-252413" defTabSz="1008063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725738" indent="-252413" defTabSz="10080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3182938" indent="-252413" defTabSz="10080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640138" indent="-252413" defTabSz="10080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4097338" indent="-252413" defTabSz="10080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uk-UA" altLang="uk-UA" sz="2000" kern="0" smtClean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78" name="Овал 365"/>
            <p:cNvSpPr>
              <a:spLocks noChangeArrowheads="1"/>
            </p:cNvSpPr>
            <p:nvPr/>
          </p:nvSpPr>
          <p:spPr bwMode="auto">
            <a:xfrm>
              <a:off x="3214678" y="5143512"/>
              <a:ext cx="71438" cy="7143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00794" tIns="50397" rIns="100794" bIns="50397" anchor="ctr"/>
            <a:lstStyle>
              <a:lvl1pPr defTabSz="1008063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 marL="819150" indent="-315913" defTabSz="1008063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 marL="1260475" indent="-252413" defTabSz="1008063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 marL="1763713" indent="-252413" defTabSz="1008063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 marL="2268538" indent="-252413" defTabSz="1008063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725738" indent="-252413" defTabSz="10080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3182938" indent="-252413" defTabSz="10080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640138" indent="-252413" defTabSz="10080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4097338" indent="-252413" defTabSz="10080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uk-UA" altLang="uk-UA" sz="2000" kern="0" smtClean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79" name="Овал 366"/>
            <p:cNvSpPr>
              <a:spLocks noChangeArrowheads="1"/>
            </p:cNvSpPr>
            <p:nvPr/>
          </p:nvSpPr>
          <p:spPr bwMode="auto">
            <a:xfrm>
              <a:off x="3286116" y="5286388"/>
              <a:ext cx="71438" cy="7143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00794" tIns="50397" rIns="100794" bIns="50397" anchor="ctr"/>
            <a:lstStyle>
              <a:lvl1pPr defTabSz="1008063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 marL="819150" indent="-315913" defTabSz="1008063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 marL="1260475" indent="-252413" defTabSz="1008063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 marL="1763713" indent="-252413" defTabSz="1008063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 marL="2268538" indent="-252413" defTabSz="1008063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725738" indent="-252413" defTabSz="10080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3182938" indent="-252413" defTabSz="10080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640138" indent="-252413" defTabSz="10080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4097338" indent="-252413" defTabSz="10080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uk-UA" altLang="uk-UA" sz="2000" kern="0" smtClean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80" name="Овал 367"/>
            <p:cNvSpPr>
              <a:spLocks noChangeArrowheads="1"/>
            </p:cNvSpPr>
            <p:nvPr/>
          </p:nvSpPr>
          <p:spPr bwMode="auto">
            <a:xfrm>
              <a:off x="3286116" y="5429264"/>
              <a:ext cx="71438" cy="7143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00794" tIns="50397" rIns="100794" bIns="50397" anchor="ctr"/>
            <a:lstStyle>
              <a:lvl1pPr defTabSz="1008063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 marL="819150" indent="-315913" defTabSz="1008063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 marL="1260475" indent="-252413" defTabSz="1008063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 marL="1763713" indent="-252413" defTabSz="1008063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 marL="2268538" indent="-252413" defTabSz="1008063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725738" indent="-252413" defTabSz="10080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3182938" indent="-252413" defTabSz="10080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640138" indent="-252413" defTabSz="10080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4097338" indent="-252413" defTabSz="10080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uk-UA" altLang="uk-UA" sz="2000" kern="0" smtClean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81" name="Овал 368"/>
            <p:cNvSpPr>
              <a:spLocks noChangeArrowheads="1"/>
            </p:cNvSpPr>
            <p:nvPr/>
          </p:nvSpPr>
          <p:spPr bwMode="auto">
            <a:xfrm>
              <a:off x="3214678" y="5572140"/>
              <a:ext cx="71438" cy="7143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00794" tIns="50397" rIns="100794" bIns="50397" anchor="ctr"/>
            <a:lstStyle>
              <a:lvl1pPr defTabSz="1008063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 marL="819150" indent="-315913" defTabSz="1008063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 marL="1260475" indent="-252413" defTabSz="1008063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 marL="1763713" indent="-252413" defTabSz="1008063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 marL="2268538" indent="-252413" defTabSz="1008063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725738" indent="-252413" defTabSz="10080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3182938" indent="-252413" defTabSz="10080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640138" indent="-252413" defTabSz="10080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4097338" indent="-252413" defTabSz="10080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uk-UA" altLang="uk-UA" sz="2000" kern="0" smtClean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184" name="Группа 369"/>
          <p:cNvGrpSpPr>
            <a:grpSpLocks/>
          </p:cNvGrpSpPr>
          <p:nvPr/>
        </p:nvGrpSpPr>
        <p:grpSpPr bwMode="auto">
          <a:xfrm rot="1300059">
            <a:off x="5609904" y="5825289"/>
            <a:ext cx="276225" cy="374650"/>
            <a:chOff x="2857488" y="4883951"/>
            <a:chExt cx="571504" cy="903297"/>
          </a:xfrm>
        </p:grpSpPr>
        <p:sp>
          <p:nvSpPr>
            <p:cNvPr id="185" name="Овал 370"/>
            <p:cNvSpPr>
              <a:spLocks noChangeArrowheads="1"/>
            </p:cNvSpPr>
            <p:nvPr/>
          </p:nvSpPr>
          <p:spPr bwMode="auto">
            <a:xfrm>
              <a:off x="3000364" y="4929198"/>
              <a:ext cx="285752" cy="142876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00794" tIns="50397" rIns="100794" bIns="50397" anchor="ctr"/>
            <a:lstStyle>
              <a:lvl1pPr defTabSz="1008063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 marL="819150" indent="-315913" defTabSz="1008063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 marL="1260475" indent="-252413" defTabSz="1008063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 marL="1763713" indent="-252413" defTabSz="1008063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 marL="2268538" indent="-252413" defTabSz="1008063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725738" indent="-252413" defTabSz="10080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3182938" indent="-252413" defTabSz="10080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640138" indent="-252413" defTabSz="10080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4097338" indent="-252413" defTabSz="10080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uk-UA" altLang="uk-UA" sz="2000" kern="0" smtClean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grpSp>
          <p:nvGrpSpPr>
            <p:cNvPr id="186" name="Овал 371"/>
            <p:cNvGrpSpPr>
              <a:grpSpLocks/>
            </p:cNvGrpSpPr>
            <p:nvPr/>
          </p:nvGrpSpPr>
          <p:grpSpPr bwMode="auto">
            <a:xfrm rot="-1300059">
              <a:off x="2793993" y="4911307"/>
              <a:ext cx="695692" cy="938088"/>
              <a:chOff x="4663440" y="6492240"/>
              <a:chExt cx="304800" cy="353568"/>
            </a:xfrm>
          </p:grpSpPr>
          <p:pic>
            <p:nvPicPr>
              <p:cNvPr id="197" name="Овал 371"/>
              <p:cNvPicPr>
                <a:picLocks noChangeArrowheads="1"/>
              </p:cNvPicPr>
              <p:nvPr/>
            </p:nvPicPr>
            <p:blipFill>
              <a:blip r:embed="rId3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63440" y="6492240"/>
                <a:ext cx="304800" cy="3535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98" name="Text Box 611"/>
              <p:cNvSpPr txBox="1">
                <a:spLocks noChangeArrowheads="1"/>
              </p:cNvSpPr>
              <p:nvPr/>
            </p:nvSpPr>
            <p:spPr bwMode="auto">
              <a:xfrm rot="1300059">
                <a:off x="4726048" y="6569158"/>
                <a:ext cx="177052" cy="2094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00794" tIns="50397" rIns="100794" bIns="50397" anchor="ctr"/>
              <a:lstStyle>
                <a:lvl1pPr defTabSz="1008063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 marL="819150" indent="-315913" defTabSz="1008063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 marL="1260475" indent="-252413" defTabSz="1008063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 marL="1763713" indent="-252413" defTabSz="1008063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 marL="2268538" indent="-252413" defTabSz="1008063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725738" indent="-252413" defTabSz="10080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3182938" indent="-252413" defTabSz="10080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640138" indent="-252413" defTabSz="10080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4097338" indent="-252413" defTabSz="10080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lang="uk-UA" altLang="uk-UA" sz="2000" kern="0" smtClean="0">
                  <a:solidFill>
                    <a:srgbClr val="FFFFFF"/>
                  </a:solidFill>
                  <a:latin typeface="Calibri" panose="020F0502020204030204" pitchFamily="34" charset="0"/>
                </a:endParaRPr>
              </a:p>
            </p:txBody>
          </p:sp>
        </p:grpSp>
        <p:cxnSp>
          <p:nvCxnSpPr>
            <p:cNvPr id="187" name="Прямая соединительная линия 372"/>
            <p:cNvCxnSpPr>
              <a:stCxn id="197" idx="0"/>
              <a:endCxn id="197" idx="4"/>
            </p:cNvCxnSpPr>
            <p:nvPr/>
          </p:nvCxnSpPr>
          <p:spPr>
            <a:xfrm rot="16200000" flipH="1">
              <a:off x="2744710" y="5389956"/>
              <a:ext cx="784645" cy="0"/>
            </a:xfrm>
            <a:prstGeom prst="line">
              <a:avLst/>
            </a:prstGeom>
            <a:noFill/>
            <a:ln w="6350" cap="flat" cmpd="sng" algn="ctr">
              <a:solidFill>
                <a:srgbClr val="000000"/>
              </a:solidFill>
              <a:prstDash val="solid"/>
              <a:miter lim="800000"/>
            </a:ln>
            <a:effectLst/>
          </p:spPr>
        </p:cxnSp>
        <p:sp>
          <p:nvSpPr>
            <p:cNvPr id="188" name="Овал 373"/>
            <p:cNvSpPr>
              <a:spLocks noChangeArrowheads="1"/>
            </p:cNvSpPr>
            <p:nvPr/>
          </p:nvSpPr>
          <p:spPr bwMode="auto">
            <a:xfrm>
              <a:off x="3069421" y="4883951"/>
              <a:ext cx="142876" cy="7143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00794" tIns="50397" rIns="100794" bIns="50397" anchor="ctr"/>
            <a:lstStyle>
              <a:lvl1pPr defTabSz="1008063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 marL="819150" indent="-315913" defTabSz="1008063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 marL="1260475" indent="-252413" defTabSz="1008063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 marL="1763713" indent="-252413" defTabSz="1008063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 marL="2268538" indent="-252413" defTabSz="1008063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725738" indent="-252413" defTabSz="10080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3182938" indent="-252413" defTabSz="10080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640138" indent="-252413" defTabSz="10080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4097338" indent="-252413" defTabSz="10080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uk-UA" altLang="uk-UA" sz="2000" kern="0" smtClean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89" name="Овал 374"/>
            <p:cNvSpPr>
              <a:spLocks noChangeArrowheads="1"/>
            </p:cNvSpPr>
            <p:nvPr/>
          </p:nvSpPr>
          <p:spPr bwMode="auto">
            <a:xfrm>
              <a:off x="3000364" y="5143512"/>
              <a:ext cx="71438" cy="7143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00794" tIns="50397" rIns="100794" bIns="50397" anchor="ctr"/>
            <a:lstStyle>
              <a:lvl1pPr defTabSz="1008063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 marL="819150" indent="-315913" defTabSz="1008063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 marL="1260475" indent="-252413" defTabSz="1008063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 marL="1763713" indent="-252413" defTabSz="1008063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 marL="2268538" indent="-252413" defTabSz="1008063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725738" indent="-252413" defTabSz="10080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3182938" indent="-252413" defTabSz="10080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640138" indent="-252413" defTabSz="10080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4097338" indent="-252413" defTabSz="10080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uk-UA" altLang="uk-UA" sz="2000" kern="0" smtClean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90" name="Овал 375"/>
            <p:cNvSpPr>
              <a:spLocks noChangeArrowheads="1"/>
            </p:cNvSpPr>
            <p:nvPr/>
          </p:nvSpPr>
          <p:spPr bwMode="auto">
            <a:xfrm>
              <a:off x="2928926" y="5286388"/>
              <a:ext cx="71438" cy="7143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00794" tIns="50397" rIns="100794" bIns="50397" anchor="ctr"/>
            <a:lstStyle>
              <a:lvl1pPr defTabSz="1008063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 marL="819150" indent="-315913" defTabSz="1008063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 marL="1260475" indent="-252413" defTabSz="1008063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 marL="1763713" indent="-252413" defTabSz="1008063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 marL="2268538" indent="-252413" defTabSz="1008063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725738" indent="-252413" defTabSz="10080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3182938" indent="-252413" defTabSz="10080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640138" indent="-252413" defTabSz="10080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4097338" indent="-252413" defTabSz="10080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uk-UA" altLang="uk-UA" sz="2000" kern="0" smtClean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91" name="Овал 376"/>
            <p:cNvSpPr>
              <a:spLocks noChangeArrowheads="1"/>
            </p:cNvSpPr>
            <p:nvPr/>
          </p:nvSpPr>
          <p:spPr bwMode="auto">
            <a:xfrm>
              <a:off x="2928926" y="5429264"/>
              <a:ext cx="71438" cy="7143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00794" tIns="50397" rIns="100794" bIns="50397" anchor="ctr"/>
            <a:lstStyle>
              <a:lvl1pPr defTabSz="1008063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 marL="819150" indent="-315913" defTabSz="1008063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 marL="1260475" indent="-252413" defTabSz="1008063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 marL="1763713" indent="-252413" defTabSz="1008063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 marL="2268538" indent="-252413" defTabSz="1008063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725738" indent="-252413" defTabSz="10080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3182938" indent="-252413" defTabSz="10080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640138" indent="-252413" defTabSz="10080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4097338" indent="-252413" defTabSz="10080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uk-UA" altLang="uk-UA" sz="2000" kern="0" smtClean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92" name="Овал 377"/>
            <p:cNvSpPr>
              <a:spLocks noChangeArrowheads="1"/>
            </p:cNvSpPr>
            <p:nvPr/>
          </p:nvSpPr>
          <p:spPr bwMode="auto">
            <a:xfrm>
              <a:off x="3000364" y="5572140"/>
              <a:ext cx="71438" cy="7143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00794" tIns="50397" rIns="100794" bIns="50397" anchor="ctr"/>
            <a:lstStyle>
              <a:lvl1pPr defTabSz="1008063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 marL="819150" indent="-315913" defTabSz="1008063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 marL="1260475" indent="-252413" defTabSz="1008063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 marL="1763713" indent="-252413" defTabSz="1008063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 marL="2268538" indent="-252413" defTabSz="1008063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725738" indent="-252413" defTabSz="10080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3182938" indent="-252413" defTabSz="10080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640138" indent="-252413" defTabSz="10080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4097338" indent="-252413" defTabSz="10080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uk-UA" altLang="uk-UA" sz="2000" kern="0" smtClean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93" name="Овал 378"/>
            <p:cNvSpPr>
              <a:spLocks noChangeArrowheads="1"/>
            </p:cNvSpPr>
            <p:nvPr/>
          </p:nvSpPr>
          <p:spPr bwMode="auto">
            <a:xfrm>
              <a:off x="3214678" y="5143512"/>
              <a:ext cx="71438" cy="7143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00794" tIns="50397" rIns="100794" bIns="50397" anchor="ctr"/>
            <a:lstStyle>
              <a:lvl1pPr defTabSz="1008063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 marL="819150" indent="-315913" defTabSz="1008063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 marL="1260475" indent="-252413" defTabSz="1008063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 marL="1763713" indent="-252413" defTabSz="1008063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 marL="2268538" indent="-252413" defTabSz="1008063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725738" indent="-252413" defTabSz="10080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3182938" indent="-252413" defTabSz="10080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640138" indent="-252413" defTabSz="10080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4097338" indent="-252413" defTabSz="10080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uk-UA" altLang="uk-UA" sz="2000" kern="0" smtClean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94" name="Овал 379"/>
            <p:cNvSpPr>
              <a:spLocks noChangeArrowheads="1"/>
            </p:cNvSpPr>
            <p:nvPr/>
          </p:nvSpPr>
          <p:spPr bwMode="auto">
            <a:xfrm>
              <a:off x="3286116" y="5286388"/>
              <a:ext cx="71438" cy="7143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00794" tIns="50397" rIns="100794" bIns="50397" anchor="ctr"/>
            <a:lstStyle>
              <a:lvl1pPr defTabSz="1008063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 marL="819150" indent="-315913" defTabSz="1008063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 marL="1260475" indent="-252413" defTabSz="1008063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 marL="1763713" indent="-252413" defTabSz="1008063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 marL="2268538" indent="-252413" defTabSz="1008063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725738" indent="-252413" defTabSz="10080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3182938" indent="-252413" defTabSz="10080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640138" indent="-252413" defTabSz="10080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4097338" indent="-252413" defTabSz="10080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uk-UA" altLang="uk-UA" sz="2000" kern="0" smtClean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95" name="Овал 380"/>
            <p:cNvSpPr>
              <a:spLocks noChangeArrowheads="1"/>
            </p:cNvSpPr>
            <p:nvPr/>
          </p:nvSpPr>
          <p:spPr bwMode="auto">
            <a:xfrm>
              <a:off x="3286116" y="5429264"/>
              <a:ext cx="71438" cy="7143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00794" tIns="50397" rIns="100794" bIns="50397" anchor="ctr"/>
            <a:lstStyle>
              <a:lvl1pPr defTabSz="1008063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 marL="819150" indent="-315913" defTabSz="1008063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 marL="1260475" indent="-252413" defTabSz="1008063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 marL="1763713" indent="-252413" defTabSz="1008063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 marL="2268538" indent="-252413" defTabSz="1008063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725738" indent="-252413" defTabSz="10080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3182938" indent="-252413" defTabSz="10080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640138" indent="-252413" defTabSz="10080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4097338" indent="-252413" defTabSz="10080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uk-UA" altLang="uk-UA" sz="2000" kern="0" smtClean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96" name="Овал 381"/>
            <p:cNvSpPr>
              <a:spLocks noChangeArrowheads="1"/>
            </p:cNvSpPr>
            <p:nvPr/>
          </p:nvSpPr>
          <p:spPr bwMode="auto">
            <a:xfrm>
              <a:off x="3214678" y="5572140"/>
              <a:ext cx="71438" cy="7143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00794" tIns="50397" rIns="100794" bIns="50397" anchor="ctr"/>
            <a:lstStyle>
              <a:lvl1pPr defTabSz="1008063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 marL="819150" indent="-315913" defTabSz="1008063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 marL="1260475" indent="-252413" defTabSz="1008063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 marL="1763713" indent="-252413" defTabSz="1008063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 marL="2268538" indent="-252413" defTabSz="1008063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725738" indent="-252413" defTabSz="10080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3182938" indent="-252413" defTabSz="10080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640138" indent="-252413" defTabSz="10080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4097338" indent="-252413" defTabSz="10080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uk-UA" altLang="uk-UA" sz="2000" kern="0" smtClean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</p:grpSp>
      <p:cxnSp>
        <p:nvCxnSpPr>
          <p:cNvPr id="199" name="Прямая соединительная линия 343"/>
          <p:cNvCxnSpPr/>
          <p:nvPr/>
        </p:nvCxnSpPr>
        <p:spPr bwMode="auto">
          <a:xfrm rot="19678556" flipH="1">
            <a:off x="127000" y="7351713"/>
            <a:ext cx="327025" cy="0"/>
          </a:xfrm>
          <a:prstGeom prst="line">
            <a:avLst/>
          </a:prstGeom>
          <a:noFill/>
          <a:ln w="6350" cap="flat" cmpd="sng" algn="ctr">
            <a:solidFill>
              <a:srgbClr val="000000"/>
            </a:solidFill>
            <a:prstDash val="solid"/>
            <a:miter lim="800000"/>
          </a:ln>
          <a:effectLst/>
        </p:spPr>
      </p:cxnSp>
      <p:sp>
        <p:nvSpPr>
          <p:cNvPr id="2" name="Прямокутник 1"/>
          <p:cNvSpPr/>
          <p:nvPr/>
        </p:nvSpPr>
        <p:spPr>
          <a:xfrm>
            <a:off x="2286000" y="2367171"/>
            <a:ext cx="4572000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449263" hangingPunct="0"/>
            <a:r>
              <a:rPr lang="uk-UA" altLang="uk-UA" sz="6600" b="1" i="1" dirty="0" smtClean="0">
                <a:solidFill>
                  <a:srgbClr val="FF00FF"/>
                </a:solidFill>
                <a:latin typeface="Wide Latin" panose="020A0A070505050204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ДЯКУЄМО </a:t>
            </a:r>
            <a:r>
              <a:rPr lang="uk-UA" altLang="uk-UA" sz="6600" b="1" i="1" dirty="0">
                <a:solidFill>
                  <a:srgbClr val="FF00FF"/>
                </a:solidFill>
                <a:latin typeface="Wide Latin" panose="020A0A070505050204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ЗА УВАГУ !</a:t>
            </a:r>
          </a:p>
        </p:txBody>
      </p:sp>
      <p:sp>
        <p:nvSpPr>
          <p:cNvPr id="3" name="Прямокутник 2"/>
          <p:cNvSpPr/>
          <p:nvPr/>
        </p:nvSpPr>
        <p:spPr>
          <a:xfrm>
            <a:off x="348359" y="4657889"/>
            <a:ext cx="4572000" cy="117570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uk-UA" sz="1600" b="1" kern="0" dirty="0" smtClean="0">
                <a:solidFill>
                  <a:prstClr val="black"/>
                </a:solidFill>
                <a:latin typeface="Calibri" panose="020F0502020204030204"/>
              </a:rPr>
              <a:t>Більше інформації</a:t>
            </a:r>
            <a:r>
              <a:rPr lang="en-US" sz="1600" b="1" kern="0" dirty="0" smtClean="0">
                <a:solidFill>
                  <a:prstClr val="black"/>
                </a:solidFill>
                <a:latin typeface="Calibri" panose="020F0502020204030204"/>
              </a:rPr>
              <a:t>: </a:t>
            </a:r>
            <a:r>
              <a:rPr lang="en-US" sz="1600" b="1" kern="0" dirty="0" smtClean="0">
                <a:solidFill>
                  <a:prstClr val="black"/>
                </a:solidFill>
                <a:latin typeface="Calibri" panose="020F0502020204030204"/>
                <a:hlinkClick r:id="rId38"/>
              </a:rPr>
              <a:t>www.cba.org.ua/</a:t>
            </a:r>
            <a:endParaRPr lang="en-US" sz="1600" b="1" kern="0" dirty="0" smtClean="0">
              <a:solidFill>
                <a:prstClr val="black"/>
              </a:solidFill>
              <a:latin typeface="Calibri" panose="020F0502020204030204"/>
            </a:endParaRPr>
          </a:p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600" b="1" kern="0" dirty="0" smtClean="0">
                <a:solidFill>
                  <a:prstClr val="black"/>
                </a:solidFill>
                <a:latin typeface="Calibri" panose="020F0502020204030204"/>
                <a:hlinkClick r:id="rId39"/>
              </a:rPr>
              <a:t>www.cba.org.ua/three/</a:t>
            </a:r>
            <a:endParaRPr lang="en-US" sz="1600" b="1" kern="0" dirty="0" smtClean="0">
              <a:solidFill>
                <a:prstClr val="black"/>
              </a:solidFill>
              <a:latin typeface="Calibri" panose="020F0502020204030204"/>
            </a:endParaRPr>
          </a:p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600" b="1" kern="0" dirty="0" smtClean="0">
                <a:solidFill>
                  <a:prstClr val="black"/>
                </a:solidFill>
                <a:latin typeface="Calibri" panose="020F0502020204030204"/>
              </a:rPr>
              <a:t>Facebook page: </a:t>
            </a:r>
            <a:r>
              <a:rPr lang="en-US" sz="1600" b="1" kern="0" dirty="0" smtClean="0">
                <a:solidFill>
                  <a:prstClr val="black"/>
                </a:solidFill>
                <a:latin typeface="Calibri" panose="020F0502020204030204"/>
                <a:hlinkClick r:id="rId40"/>
              </a:rPr>
              <a:t>http://www.facebook.com/cbaproject</a:t>
            </a:r>
            <a:endParaRPr lang="uk-UA" sz="1600" b="1" kern="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06313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500"/>
                            </p:stCondLst>
                            <p:childTnLst>
                              <p:par>
                                <p:cTn id="4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500"/>
                            </p:stCondLst>
                            <p:childTnLst>
                              <p:par>
                                <p:cTn id="5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500"/>
                            </p:stCondLst>
                            <p:childTnLst>
                              <p:par>
                                <p:cTn id="58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4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4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2500"/>
                            </p:stCondLst>
                            <p:childTnLst>
                              <p:par>
                                <p:cTn id="63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425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425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675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0"/>
                            </p:stCondLst>
                            <p:childTnLst>
                              <p:par>
                                <p:cTn id="72" presetID="2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2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3750"/>
                            </p:stCondLst>
                            <p:childTnLst>
                              <p:par>
                                <p:cTn id="76" presetID="2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2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7500"/>
                            </p:stCondLst>
                            <p:childTnLst>
                              <p:par>
                                <p:cTn id="80" presetID="2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2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4" name="Text Box 10"/>
          <p:cNvSpPr txBox="1">
            <a:spLocks noChangeArrowheads="1"/>
          </p:cNvSpPr>
          <p:nvPr/>
        </p:nvSpPr>
        <p:spPr bwMode="auto">
          <a:xfrm>
            <a:off x="899592" y="5229200"/>
            <a:ext cx="4464496" cy="1200329"/>
          </a:xfrm>
          <a:prstGeom prst="rect">
            <a:avLst/>
          </a:prstGeom>
          <a:solidFill>
            <a:srgbClr val="FFD279"/>
          </a:solidFill>
          <a:ln>
            <a:noFill/>
          </a:ln>
          <a:effectLst/>
          <a:scene3d>
            <a:camera prst="orthographicFront"/>
            <a:lightRig rig="threePt" dir="t"/>
          </a:scene3d>
          <a:sp3d extrusionH="76200">
            <a:bevelT/>
            <a:extrusionClr>
              <a:schemeClr val="accent6">
                <a:lumMod val="20000"/>
                <a:lumOff val="80000"/>
              </a:schemeClr>
            </a:extrusionClr>
          </a:sp3d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srgbClr val="A50E82">
                    <a:lumMod val="75000"/>
                  </a:srgbClr>
                </a:solidFill>
                <a:latin typeface="Calibri" pitchFamily="34" charset="0"/>
                <a:cs typeface="Calibri" pitchFamily="34" charset="0"/>
              </a:rPr>
              <a:t>EUR </a:t>
            </a:r>
            <a:r>
              <a:rPr lang="uk-UA" sz="2400" b="1" dirty="0" smtClean="0">
                <a:solidFill>
                  <a:srgbClr val="A50E82">
                    <a:lumMod val="75000"/>
                  </a:srgbClr>
                </a:solidFill>
                <a:latin typeface="Calibri" pitchFamily="34" charset="0"/>
                <a:cs typeface="Calibri" pitchFamily="34" charset="0"/>
              </a:rPr>
              <a:t>2</a:t>
            </a:r>
            <a:r>
              <a:rPr lang="en-US" sz="2400" b="1" dirty="0" smtClean="0">
                <a:solidFill>
                  <a:srgbClr val="A50E82">
                    <a:lumMod val="75000"/>
                  </a:srgbClr>
                </a:solidFill>
                <a:latin typeface="Calibri" pitchFamily="34" charset="0"/>
                <a:cs typeface="Calibri" pitchFamily="34" charset="0"/>
              </a:rPr>
              <a:t>3.</a:t>
            </a:r>
            <a:r>
              <a:rPr lang="uk-UA" sz="2400" b="1" dirty="0" smtClean="0">
                <a:solidFill>
                  <a:srgbClr val="A50E82">
                    <a:lumMod val="75000"/>
                  </a:srgbClr>
                </a:solidFill>
                <a:latin typeface="Calibri" pitchFamily="34" charset="0"/>
                <a:cs typeface="Calibri" pitchFamily="34" charset="0"/>
              </a:rPr>
              <a:t>8</a:t>
            </a:r>
            <a:r>
              <a:rPr lang="en-US" sz="2400" b="1" dirty="0" smtClean="0">
                <a:solidFill>
                  <a:srgbClr val="A50E82">
                    <a:lumMod val="75000"/>
                  </a:srgb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uk-UA" sz="2400" b="1" dirty="0" smtClean="0">
                <a:solidFill>
                  <a:srgbClr val="A50E82">
                    <a:lumMod val="75000"/>
                  </a:srgbClr>
                </a:solidFill>
                <a:latin typeface="Calibri" pitchFamily="34" charset="0"/>
                <a:cs typeface="Calibri" pitchFamily="34" charset="0"/>
              </a:rPr>
              <a:t>млн.</a:t>
            </a:r>
            <a:r>
              <a:rPr lang="en-US" sz="2400" b="1" dirty="0" smtClean="0">
                <a:solidFill>
                  <a:srgbClr val="A50E82">
                    <a:lumMod val="75000"/>
                  </a:srgb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smtClean="0">
                <a:solidFill>
                  <a:srgbClr val="A50E82">
                    <a:lumMod val="75000"/>
                  </a:srgbClr>
                </a:solidFill>
                <a:latin typeface="Calibri" pitchFamily="34" charset="0"/>
                <a:cs typeface="Calibri" pitchFamily="34" charset="0"/>
              </a:rPr>
              <a:t>(EU: 90%)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solidFill>
                  <a:srgbClr val="A50E82">
                    <a:lumMod val="75000"/>
                  </a:srgbClr>
                </a:solidFill>
                <a:latin typeface="Calibri" pitchFamily="34" charset="0"/>
                <a:cs typeface="Calibri" pitchFamily="34" charset="0"/>
              </a:rPr>
              <a:t>13</a:t>
            </a:r>
            <a:r>
              <a:rPr lang="uk-UA" sz="2400" b="1" dirty="0" smtClean="0">
                <a:solidFill>
                  <a:srgbClr val="A50E82">
                    <a:lumMod val="75000"/>
                  </a:srgbClr>
                </a:solidFill>
                <a:latin typeface="Calibri" pitchFamily="34" charset="0"/>
                <a:cs typeface="Calibri" pitchFamily="34" charset="0"/>
              </a:rPr>
              <a:t>30 мікропроектів</a:t>
            </a:r>
            <a:endParaRPr lang="en-US" sz="2000" dirty="0" smtClean="0">
              <a:solidFill>
                <a:srgbClr val="A50E82">
                  <a:lumMod val="75000"/>
                </a:srgbClr>
              </a:solidFill>
              <a:latin typeface="Calibri" pitchFamily="34" charset="0"/>
              <a:cs typeface="Calibr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solidFill>
                  <a:srgbClr val="A50E82">
                    <a:lumMod val="75000"/>
                  </a:srgbClr>
                </a:solidFill>
                <a:latin typeface="Calibri" pitchFamily="34" charset="0"/>
                <a:cs typeface="Calibri" pitchFamily="34" charset="0"/>
              </a:rPr>
              <a:t>1.</a:t>
            </a:r>
            <a:r>
              <a:rPr lang="uk-UA" sz="2400" b="1" dirty="0" smtClean="0">
                <a:solidFill>
                  <a:srgbClr val="A50E82">
                    <a:lumMod val="75000"/>
                  </a:srgbClr>
                </a:solidFill>
                <a:latin typeface="Calibri" pitchFamily="34" charset="0"/>
                <a:cs typeface="Calibri" pitchFamily="34" charset="0"/>
              </a:rPr>
              <a:t>5 млн. бенефіціарів</a:t>
            </a:r>
            <a:endParaRPr lang="en-US" sz="2000" dirty="0" smtClean="0">
              <a:solidFill>
                <a:srgbClr val="A50E82">
                  <a:lumMod val="75000"/>
                </a:srgb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10982" y="152400"/>
            <a:ext cx="639404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uk-UA" sz="32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ГЕОГРАФІЯ </a:t>
            </a:r>
            <a:r>
              <a:rPr lang="en-US" sz="32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CBA –I</a:t>
            </a:r>
            <a:r>
              <a:rPr lang="uk-UA" sz="32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ІІ</a:t>
            </a:r>
            <a:r>
              <a:rPr lang="en-US" sz="32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: 20</a:t>
            </a:r>
            <a:r>
              <a:rPr lang="uk-UA" sz="32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14</a:t>
            </a:r>
            <a:r>
              <a:rPr lang="en-US" sz="32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-201</a:t>
            </a:r>
            <a:r>
              <a:rPr lang="uk-UA" sz="32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7</a:t>
            </a:r>
            <a:endParaRPr lang="en-US" sz="3200" b="1" dirty="0">
              <a:ln w="11430"/>
              <a:gradFill>
                <a:gsLst>
                  <a:gs pos="0">
                    <a:srgbClr val="C62324">
                      <a:tint val="90000"/>
                      <a:satMod val="120000"/>
                    </a:srgbClr>
                  </a:gs>
                  <a:gs pos="25000">
                    <a:srgbClr val="C62324">
                      <a:tint val="93000"/>
                      <a:satMod val="120000"/>
                    </a:srgbClr>
                  </a:gs>
                  <a:gs pos="50000">
                    <a:srgbClr val="C62324">
                      <a:shade val="89000"/>
                      <a:satMod val="110000"/>
                    </a:srgbClr>
                  </a:gs>
                  <a:gs pos="75000">
                    <a:srgbClr val="C62324">
                      <a:tint val="93000"/>
                      <a:satMod val="120000"/>
                    </a:srgbClr>
                  </a:gs>
                  <a:gs pos="100000">
                    <a:srgbClr val="C62324">
                      <a:tint val="90000"/>
                      <a:satMod val="120000"/>
                    </a:srgb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/>
          </p:nvPr>
        </p:nvGraphicFramePr>
        <p:xfrm>
          <a:off x="2104367" y="1124744"/>
          <a:ext cx="6051773" cy="41526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7" name="Slide" r:id="rId3" imgW="4099723" imgH="3073771" progId="PowerPoint.Slide.8">
                  <p:embed/>
                </p:oleObj>
              </mc:Choice>
              <mc:Fallback>
                <p:oleObj name="Slide" r:id="rId3" imgW="4099723" imgH="3073771" progId="PowerPoint.Slid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4367" y="1124744"/>
                        <a:ext cx="6051773" cy="41526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107504" y="3789040"/>
            <a:ext cx="3896446" cy="1200329"/>
          </a:xfrm>
          <a:prstGeom prst="rect">
            <a:avLst/>
          </a:prstGeom>
          <a:solidFill>
            <a:srgbClr val="FFD279"/>
          </a:solidFill>
          <a:ln>
            <a:noFill/>
          </a:ln>
          <a:effectLst/>
          <a:scene3d>
            <a:camera prst="orthographicFront"/>
            <a:lightRig rig="threePt" dir="t"/>
          </a:scene3d>
          <a:sp3d extrusionH="76200">
            <a:bevelT/>
            <a:extrusionClr>
              <a:srgbClr val="FFD279"/>
            </a:extrusionClr>
          </a:sp3d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ts val="0"/>
              </a:spcBef>
            </a:pPr>
            <a:r>
              <a:rPr lang="uk-UA" sz="24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Всі регіони України</a:t>
            </a:r>
            <a:r>
              <a:rPr lang="en-US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pPr eaLnBrk="1" hangingPunct="1">
              <a:spcBef>
                <a:spcPts val="0"/>
              </a:spcBef>
            </a:pPr>
            <a:r>
              <a:rPr lang="en-US" sz="24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20</a:t>
            </a:r>
            <a:r>
              <a:rPr lang="uk-UA" sz="24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0</a:t>
            </a:r>
            <a:r>
              <a:rPr lang="en-US" sz="24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uk-UA" sz="2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районів</a:t>
            </a:r>
            <a:r>
              <a:rPr lang="en-US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pPr eaLnBrk="1" hangingPunct="1">
              <a:spcBef>
                <a:spcPts val="0"/>
              </a:spcBef>
            </a:pPr>
            <a:r>
              <a:rPr lang="uk-UA" sz="24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1000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uk-UA" sz="2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сіл та </a:t>
            </a:r>
            <a:r>
              <a:rPr lang="uk-UA" sz="20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24</a:t>
            </a:r>
            <a:r>
              <a:rPr lang="uk-UA" sz="2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міст</a:t>
            </a:r>
            <a:endParaRPr lang="en-US" sz="20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044" y="343991"/>
            <a:ext cx="896938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Z:\All folders 2011\CBA - II 2011\COMMUNICATION\Logo\UNDP_new_logo_small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56140" y="214726"/>
            <a:ext cx="700619" cy="116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0911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52400" y="1752563"/>
            <a:ext cx="4648200" cy="1262100"/>
          </a:xfrm>
        </p:spPr>
        <p:txBody>
          <a:bodyPr lIns="0" tIns="0" rIns="0" bIns="0">
            <a:normAutofit fontScale="85000" lnSpcReduction="20000"/>
          </a:bodyPr>
          <a:lstStyle/>
          <a:p>
            <a:pPr algn="ctr" eaLnBrk="1" hangingPunct="1">
              <a:lnSpc>
                <a:spcPct val="120000"/>
              </a:lnSpc>
              <a:buFont typeface="Wingdings" panose="05000000000000000000" pitchFamily="2" charset="2"/>
              <a:buNone/>
              <a:defRPr/>
            </a:pPr>
            <a:r>
              <a:rPr lang="uk-UA" altLang="en-US" sz="2000" b="1" dirty="0" smtClean="0">
                <a:solidFill>
                  <a:srgbClr val="C00000"/>
                </a:solidFill>
              </a:rPr>
              <a:t>12 областей України</a:t>
            </a:r>
          </a:p>
          <a:p>
            <a:pPr marL="0" eaLnBrk="1" hangingPunct="1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endParaRPr lang="uk-UA" altLang="en-US" sz="1800" dirty="0" smtClean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uk-UA" altLang="en-US" sz="2000" b="1" dirty="0" smtClean="0">
                <a:solidFill>
                  <a:srgbClr val="C00000"/>
                </a:solidFill>
              </a:rPr>
              <a:t>24 міста</a:t>
            </a:r>
          </a:p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uk-UA" altLang="en-US" sz="1800" dirty="0" smtClean="0">
                <a:solidFill>
                  <a:schemeClr val="tx1"/>
                </a:solidFill>
              </a:rPr>
              <a:t>чисельністю населення 10-150 тис. осіб</a:t>
            </a:r>
          </a:p>
          <a:p>
            <a:pPr algn="ctr" eaLnBrk="1" hangingPunct="1">
              <a:lnSpc>
                <a:spcPct val="120000"/>
              </a:lnSpc>
              <a:buFont typeface="Wingdings" panose="05000000000000000000" pitchFamily="2" charset="2"/>
              <a:buNone/>
              <a:defRPr/>
            </a:pPr>
            <a:endParaRPr lang="en-US" altLang="en-US" sz="1400" b="1" dirty="0" smtClean="0">
              <a:solidFill>
                <a:schemeClr val="bg2"/>
              </a:solidFill>
            </a:endParaRPr>
          </a:p>
        </p:txBody>
      </p:sp>
      <p:pic>
        <p:nvPicPr>
          <p:cNvPr id="45059" name="Picture 2" descr="http://ridna.ua/wp-content/uploads/2012/11/images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1977" y="728662"/>
            <a:ext cx="3781024" cy="2632075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Diagram 1"/>
          <p:cNvGraphicFramePr/>
          <p:nvPr/>
        </p:nvGraphicFramePr>
        <p:xfrm>
          <a:off x="228600" y="3352800"/>
          <a:ext cx="4191000" cy="32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6" name="Diagram 5"/>
          <p:cNvGraphicFramePr/>
          <p:nvPr/>
        </p:nvGraphicFramePr>
        <p:xfrm>
          <a:off x="4648200" y="3367086"/>
          <a:ext cx="4343400" cy="3262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45062" name="TextBox 8"/>
          <p:cNvSpPr txBox="1">
            <a:spLocks noChangeArrowheads="1"/>
          </p:cNvSpPr>
          <p:nvPr/>
        </p:nvSpPr>
        <p:spPr bwMode="auto">
          <a:xfrm>
            <a:off x="2019300" y="3360738"/>
            <a:ext cx="2324100" cy="431800"/>
          </a:xfrm>
          <a:prstGeom prst="rect">
            <a:avLst/>
          </a:prstGeom>
          <a:solidFill>
            <a:srgbClr val="FFFF9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0" rIns="0" bIns="0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uk-UA" altLang="en-US" sz="1400" dirty="0">
                <a:solidFill>
                  <a:srgbClr val="C00000"/>
                </a:solidFill>
                <a:latin typeface="Arial Black" panose="020B0A04020102020204" pitchFamily="34" charset="0"/>
              </a:rPr>
              <a:t>Ужгород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uk-UA" altLang="en-US" sz="1400" dirty="0">
                <a:solidFill>
                  <a:srgbClr val="C00000"/>
                </a:solidFill>
                <a:latin typeface="Arial Black" panose="020B0A04020102020204" pitchFamily="34" charset="0"/>
              </a:rPr>
              <a:t>Хуст</a:t>
            </a:r>
            <a:endParaRPr lang="en-US" altLang="en-US" sz="14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45063" name="TextBox 10"/>
          <p:cNvSpPr txBox="1">
            <a:spLocks noChangeArrowheads="1"/>
          </p:cNvSpPr>
          <p:nvPr/>
        </p:nvSpPr>
        <p:spPr bwMode="auto">
          <a:xfrm>
            <a:off x="2019300" y="3905250"/>
            <a:ext cx="2324100" cy="430213"/>
          </a:xfrm>
          <a:prstGeom prst="rect">
            <a:avLst/>
          </a:prstGeom>
          <a:solidFill>
            <a:srgbClr val="FFFF9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0" rIns="0" bIns="0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uk-UA" altLang="en-US" sz="1400" dirty="0">
                <a:solidFill>
                  <a:srgbClr val="C00000"/>
                </a:solidFill>
                <a:latin typeface="Arial Black" panose="020B0A04020102020204" pitchFamily="34" charset="0"/>
              </a:rPr>
              <a:t>Коломия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4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45064" name="TextBox 11"/>
          <p:cNvSpPr txBox="1">
            <a:spLocks noChangeArrowheads="1"/>
          </p:cNvSpPr>
          <p:nvPr/>
        </p:nvSpPr>
        <p:spPr bwMode="auto">
          <a:xfrm>
            <a:off x="2019300" y="4449763"/>
            <a:ext cx="2324100" cy="430212"/>
          </a:xfrm>
          <a:prstGeom prst="rect">
            <a:avLst/>
          </a:prstGeom>
          <a:solidFill>
            <a:srgbClr val="FFFF9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0" rIns="0" bIns="0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uk-UA" altLang="en-US" sz="1400" dirty="0">
                <a:solidFill>
                  <a:srgbClr val="C00000"/>
                </a:solidFill>
                <a:latin typeface="Arial Black" panose="020B0A04020102020204" pitchFamily="34" charset="0"/>
              </a:rPr>
              <a:t>Дрогобич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uk-UA" altLang="en-US" sz="1400" dirty="0">
                <a:solidFill>
                  <a:srgbClr val="C00000"/>
                </a:solidFill>
                <a:latin typeface="Arial Black" panose="020B0A04020102020204" pitchFamily="34" charset="0"/>
              </a:rPr>
              <a:t>Золочів</a:t>
            </a:r>
            <a:endParaRPr lang="en-US" altLang="en-US" sz="14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45065" name="TextBox 12"/>
          <p:cNvSpPr txBox="1">
            <a:spLocks noChangeArrowheads="1"/>
          </p:cNvSpPr>
          <p:nvPr/>
        </p:nvSpPr>
        <p:spPr bwMode="auto">
          <a:xfrm>
            <a:off x="2019300" y="4991100"/>
            <a:ext cx="2324100" cy="430213"/>
          </a:xfrm>
          <a:prstGeom prst="rect">
            <a:avLst/>
          </a:prstGeom>
          <a:solidFill>
            <a:srgbClr val="FFFF9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0" rIns="0" bIns="0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uk-UA" altLang="en-US" sz="1400" dirty="0" err="1">
                <a:solidFill>
                  <a:srgbClr val="C00000"/>
                </a:solidFill>
                <a:latin typeface="Arial Black" panose="020B0A04020102020204" pitchFamily="34" charset="0"/>
              </a:rPr>
              <a:t>Костопіль</a:t>
            </a:r>
            <a:endParaRPr lang="uk-UA" altLang="en-US" sz="140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uk-UA" altLang="en-US" sz="1400">
                <a:solidFill>
                  <a:srgbClr val="C00000"/>
                </a:solidFill>
                <a:latin typeface="Arial Black" panose="020B0A04020102020204" pitchFamily="34" charset="0"/>
              </a:rPr>
              <a:t>Дубно</a:t>
            </a:r>
            <a:endParaRPr lang="en-US" altLang="en-US" sz="140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45066" name="TextBox 13"/>
          <p:cNvSpPr txBox="1">
            <a:spLocks noChangeArrowheads="1"/>
          </p:cNvSpPr>
          <p:nvPr/>
        </p:nvSpPr>
        <p:spPr bwMode="auto">
          <a:xfrm>
            <a:off x="2019300" y="5551488"/>
            <a:ext cx="2324100" cy="414337"/>
          </a:xfrm>
          <a:prstGeom prst="rect">
            <a:avLst/>
          </a:prstGeom>
          <a:solidFill>
            <a:srgbClr val="FFFF9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0" rIns="0" bIns="0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uk-UA" altLang="en-US" sz="1300">
                <a:solidFill>
                  <a:srgbClr val="C00000"/>
                </a:solidFill>
                <a:latin typeface="Arial Black" panose="020B0A04020102020204" pitchFamily="34" charset="0"/>
              </a:rPr>
              <a:t>Новоград-Волинський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uk-UA" altLang="en-US" sz="1400">
                <a:solidFill>
                  <a:srgbClr val="C00000"/>
                </a:solidFill>
                <a:latin typeface="Arial Black" panose="020B0A04020102020204" pitchFamily="34" charset="0"/>
              </a:rPr>
              <a:t>Коростень</a:t>
            </a:r>
            <a:endParaRPr lang="en-US" altLang="en-US" sz="140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45067" name="TextBox 14"/>
          <p:cNvSpPr txBox="1">
            <a:spLocks noChangeArrowheads="1"/>
          </p:cNvSpPr>
          <p:nvPr/>
        </p:nvSpPr>
        <p:spPr bwMode="auto">
          <a:xfrm>
            <a:off x="2019300" y="6080125"/>
            <a:ext cx="2400300" cy="400050"/>
          </a:xfrm>
          <a:prstGeom prst="rect">
            <a:avLst/>
          </a:prstGeom>
          <a:solidFill>
            <a:srgbClr val="FFFF9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0" rIns="0" bIns="0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uk-UA" altLang="en-US" sz="1200">
                <a:solidFill>
                  <a:srgbClr val="C00000"/>
                </a:solidFill>
                <a:latin typeface="Arial Black" panose="020B0A04020102020204" pitchFamily="34" charset="0"/>
              </a:rPr>
              <a:t>Переяслав-Хмельницький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uk-UA" altLang="en-US" sz="1400">
                <a:solidFill>
                  <a:srgbClr val="C00000"/>
                </a:solidFill>
                <a:latin typeface="Arial Black" panose="020B0A04020102020204" pitchFamily="34" charset="0"/>
              </a:rPr>
              <a:t>Українка</a:t>
            </a:r>
            <a:endParaRPr lang="en-US" altLang="en-US" sz="140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45068" name="TextBox 15"/>
          <p:cNvSpPr txBox="1">
            <a:spLocks noChangeArrowheads="1"/>
          </p:cNvSpPr>
          <p:nvPr/>
        </p:nvSpPr>
        <p:spPr bwMode="auto">
          <a:xfrm>
            <a:off x="6477000" y="3392488"/>
            <a:ext cx="2286000" cy="430212"/>
          </a:xfrm>
          <a:prstGeom prst="rect">
            <a:avLst/>
          </a:prstGeom>
          <a:solidFill>
            <a:srgbClr val="FFFF9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0" rIns="0" bIns="0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uk-UA" altLang="en-US" sz="1400" dirty="0">
                <a:solidFill>
                  <a:srgbClr val="C00000"/>
                </a:solidFill>
                <a:latin typeface="Arial Black" panose="020B0A04020102020204" pitchFamily="34" charset="0"/>
              </a:rPr>
              <a:t>Ніжин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uk-UA" altLang="en-US" sz="1400" dirty="0">
                <a:solidFill>
                  <a:srgbClr val="C00000"/>
                </a:solidFill>
                <a:latin typeface="Arial Black" panose="020B0A04020102020204" pitchFamily="34" charset="0"/>
              </a:rPr>
              <a:t>Прилуки</a:t>
            </a:r>
            <a:endParaRPr lang="en-US" altLang="en-US" sz="14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45069" name="TextBox 16"/>
          <p:cNvSpPr txBox="1">
            <a:spLocks noChangeArrowheads="1"/>
          </p:cNvSpPr>
          <p:nvPr/>
        </p:nvSpPr>
        <p:spPr bwMode="auto">
          <a:xfrm>
            <a:off x="6477000" y="3924300"/>
            <a:ext cx="2286000" cy="430213"/>
          </a:xfrm>
          <a:prstGeom prst="rect">
            <a:avLst/>
          </a:prstGeom>
          <a:solidFill>
            <a:srgbClr val="FFFF9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0" rIns="0" bIns="0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uk-UA" altLang="en-US" sz="1400">
                <a:solidFill>
                  <a:srgbClr val="C00000"/>
                </a:solidFill>
                <a:latin typeface="Arial Black" panose="020B0A04020102020204" pitchFamily="34" charset="0"/>
              </a:rPr>
              <a:t>Миргород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uk-UA" altLang="en-US" sz="1400">
                <a:solidFill>
                  <a:srgbClr val="C00000"/>
                </a:solidFill>
                <a:latin typeface="Arial Black" panose="020B0A04020102020204" pitchFamily="34" charset="0"/>
              </a:rPr>
              <a:t>Комсомольськ</a:t>
            </a:r>
            <a:endParaRPr lang="en-US" altLang="en-US" sz="140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45070" name="TextBox 17"/>
          <p:cNvSpPr txBox="1">
            <a:spLocks noChangeArrowheads="1"/>
          </p:cNvSpPr>
          <p:nvPr/>
        </p:nvSpPr>
        <p:spPr bwMode="auto">
          <a:xfrm>
            <a:off x="6477000" y="4470400"/>
            <a:ext cx="2286000" cy="430213"/>
          </a:xfrm>
          <a:prstGeom prst="rect">
            <a:avLst/>
          </a:prstGeom>
          <a:solidFill>
            <a:srgbClr val="FFFF9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0" rIns="0" bIns="0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uk-UA" altLang="en-US" sz="1400">
                <a:solidFill>
                  <a:srgbClr val="C00000"/>
                </a:solidFill>
                <a:latin typeface="Arial Black" panose="020B0A04020102020204" pitchFamily="34" charset="0"/>
              </a:rPr>
              <a:t>Чугуїв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uk-UA" altLang="en-US" sz="1400">
                <a:solidFill>
                  <a:srgbClr val="C00000"/>
                </a:solidFill>
                <a:latin typeface="Arial Black" panose="020B0A04020102020204" pitchFamily="34" charset="0"/>
              </a:rPr>
              <a:t>Мерефа</a:t>
            </a:r>
            <a:endParaRPr lang="en-US" altLang="en-US" sz="140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45071" name="TextBox 18"/>
          <p:cNvSpPr txBox="1">
            <a:spLocks noChangeArrowheads="1"/>
          </p:cNvSpPr>
          <p:nvPr/>
        </p:nvSpPr>
        <p:spPr bwMode="auto">
          <a:xfrm>
            <a:off x="6496050" y="5027613"/>
            <a:ext cx="2266950" cy="431800"/>
          </a:xfrm>
          <a:prstGeom prst="rect">
            <a:avLst/>
          </a:prstGeom>
          <a:solidFill>
            <a:srgbClr val="FFFF9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0" rIns="0" bIns="0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uk-UA" altLang="en-US" sz="1400">
                <a:solidFill>
                  <a:srgbClr val="C00000"/>
                </a:solidFill>
                <a:latin typeface="Arial Black" panose="020B0A04020102020204" pitchFamily="34" charset="0"/>
              </a:rPr>
              <a:t>Нікополь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uk-UA" altLang="en-US" sz="1400">
                <a:solidFill>
                  <a:srgbClr val="C00000"/>
                </a:solidFill>
                <a:latin typeface="Arial Black" panose="020B0A04020102020204" pitchFamily="34" charset="0"/>
              </a:rPr>
              <a:t>Павлоград</a:t>
            </a:r>
            <a:endParaRPr lang="en-US" altLang="en-US" sz="140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45072" name="TextBox 19"/>
          <p:cNvSpPr txBox="1">
            <a:spLocks noChangeArrowheads="1"/>
          </p:cNvSpPr>
          <p:nvPr/>
        </p:nvSpPr>
        <p:spPr bwMode="auto">
          <a:xfrm>
            <a:off x="6496050" y="6107113"/>
            <a:ext cx="2257425" cy="431800"/>
          </a:xfrm>
          <a:prstGeom prst="rect">
            <a:avLst/>
          </a:prstGeom>
          <a:solidFill>
            <a:srgbClr val="FFFF9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0" rIns="0" bIns="0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uk-UA" altLang="en-US" sz="1400">
                <a:solidFill>
                  <a:srgbClr val="C00000"/>
                </a:solidFill>
                <a:latin typeface="Arial Black" panose="020B0A04020102020204" pitchFamily="34" charset="0"/>
              </a:rPr>
              <a:t>Сєвєродонецьк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uk-UA" altLang="en-US" sz="1400">
                <a:solidFill>
                  <a:srgbClr val="C00000"/>
                </a:solidFill>
                <a:latin typeface="Arial Black" panose="020B0A04020102020204" pitchFamily="34" charset="0"/>
              </a:rPr>
              <a:t>Рубіжне</a:t>
            </a:r>
            <a:endParaRPr lang="en-US" altLang="en-US" sz="140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45073" name="TextBox 20"/>
          <p:cNvSpPr txBox="1">
            <a:spLocks noChangeArrowheads="1"/>
          </p:cNvSpPr>
          <p:nvPr/>
        </p:nvSpPr>
        <p:spPr bwMode="auto">
          <a:xfrm>
            <a:off x="6496050" y="5586413"/>
            <a:ext cx="2257425" cy="430212"/>
          </a:xfrm>
          <a:prstGeom prst="rect">
            <a:avLst/>
          </a:prstGeom>
          <a:solidFill>
            <a:srgbClr val="FFFF9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0" rIns="0" bIns="0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uk-UA" altLang="en-US" sz="1400">
                <a:solidFill>
                  <a:srgbClr val="C00000"/>
                </a:solidFill>
                <a:latin typeface="Arial Black" panose="020B0A04020102020204" pitchFamily="34" charset="0"/>
              </a:rPr>
              <a:t>Добропілля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uk-UA" altLang="en-US" sz="1400">
                <a:solidFill>
                  <a:srgbClr val="C00000"/>
                </a:solidFill>
                <a:latin typeface="Arial Black" panose="020B0A04020102020204" pitchFamily="34" charset="0"/>
              </a:rPr>
              <a:t>Димитров</a:t>
            </a:r>
            <a:endParaRPr lang="en-US" altLang="en-US" sz="140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45074" name="TextBox 4"/>
          <p:cNvSpPr txBox="1">
            <a:spLocks noChangeArrowheads="1"/>
          </p:cNvSpPr>
          <p:nvPr/>
        </p:nvSpPr>
        <p:spPr bwMode="auto">
          <a:xfrm>
            <a:off x="152400" y="963614"/>
            <a:ext cx="47244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uk-UA" altLang="en-US" sz="1800" b="1" dirty="0">
                <a:solidFill>
                  <a:srgbClr val="00007D"/>
                </a:solidFill>
              </a:rPr>
              <a:t>Території реалізації завдань </a:t>
            </a:r>
            <a:r>
              <a:rPr lang="uk-UA" altLang="en-US" sz="1800" b="1" dirty="0" smtClean="0">
                <a:solidFill>
                  <a:srgbClr val="00007D"/>
                </a:solidFill>
              </a:rPr>
              <a:t>компонента з розвитку міст:</a:t>
            </a:r>
            <a:endParaRPr lang="en-US" altLang="en-US" sz="1800" dirty="0">
              <a:solidFill>
                <a:srgbClr val="0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39552" y="63994"/>
            <a:ext cx="7920880" cy="664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1597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50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50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7" presetClass="emph" presetSubtype="0" fill="remove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1000" autoRev="1" fill="remove"/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1000" autoRev="1" fill="remove"/>
                                        <p:tgtEl>
                                          <p:spTgt spid="450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1000" autoRev="1" fill="remove"/>
                                        <p:tgtEl>
                                          <p:spTgt spid="450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1000" autoRev="1" fill="remove"/>
                                        <p:tgtEl>
                                          <p:spTgt spid="450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8" grpId="0" animBg="1"/>
      <p:bldP spid="45068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Placeholder 3"/>
          <p:cNvGraphicFramePr>
            <a:graphicFrameLocks noGrp="1"/>
          </p:cNvGraphicFramePr>
          <p:nvPr>
            <p:ph type="tbl" idx="1"/>
            <p:extLst/>
          </p:nvPr>
        </p:nvGraphicFramePr>
        <p:xfrm>
          <a:off x="467544" y="1143000"/>
          <a:ext cx="8229600" cy="55424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2392"/>
                <a:gridCol w="2365920"/>
                <a:gridCol w="5421288"/>
              </a:tblGrid>
              <a:tr h="604664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Myriad Pro" pitchFamily="34" charset="0"/>
                      </a:endParaRPr>
                    </a:p>
                  </a:txBody>
                  <a:tcPr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Села</a:t>
                      </a:r>
                      <a:r>
                        <a:rPr lang="uk-UA" sz="24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</a:t>
                      </a:r>
                      <a:endParaRPr lang="en-US" sz="24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Myriad Pro" pitchFamily="34" charset="0"/>
                        </a:rPr>
                        <a:t>Міста</a:t>
                      </a:r>
                      <a:endParaRPr lang="en-US" sz="24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Myriad Pro" pitchFamily="34" charset="0"/>
                      </a:endParaRPr>
                    </a:p>
                  </a:txBody>
                  <a:tcPr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3315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1</a:t>
                      </a:r>
                      <a:endParaRPr lang="en-US" sz="24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Myriad Pro" pitchFamily="34" charset="0"/>
                        </a:rPr>
                        <a:t>Охорона здоров'я 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Myriad Pro" pitchFamily="34" charset="0"/>
                      </a:endParaRPr>
                    </a:p>
                  </a:txBody>
                  <a:tcPr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Myriad Pro" pitchFamily="34" charset="0"/>
                        </a:rPr>
                        <a:t>Підтримка створення ефективного власника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Myriad Pro" pitchFamily="34" charset="0"/>
                        </a:rPr>
                        <a:t>в багатоквартирних будинках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Myriad Pro" pitchFamily="34" charset="0"/>
                        </a:rPr>
                        <a:t>Енергоефективність житлових будинків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Myriad Pro" pitchFamily="34" charset="0"/>
                      </a:endParaRPr>
                    </a:p>
                  </a:txBody>
                  <a:tcPr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0582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2</a:t>
                      </a:r>
                      <a:endParaRPr lang="en-US" sz="24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Myriad Pro" pitchFamily="34" charset="0"/>
                        </a:rPr>
                        <a:t>Енергоефективність 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Myriad Pro" pitchFamily="34" charset="0"/>
                      </a:endParaRPr>
                    </a:p>
                  </a:txBody>
                  <a:tcPr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Pro" pitchFamily="34" charset="0"/>
                      </a:endParaRPr>
                    </a:p>
                  </a:txBody>
                  <a:tcPr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0703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3</a:t>
                      </a:r>
                      <a:endParaRPr lang="en-US" sz="24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Myriad Pro" pitchFamily="34" charset="0"/>
                        </a:rPr>
                        <a:t>Охорона навколишнього середовища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Myriad Pro" pitchFamily="34" charset="0"/>
                      </a:endParaRPr>
                    </a:p>
                  </a:txBody>
                  <a:tcPr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Myriad Pro" pitchFamily="34" charset="0"/>
                        </a:rPr>
                        <a:t>Інноваційне управління</a:t>
                      </a:r>
                      <a:endParaRPr kumimoji="0" lang="en-U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Myriad Pro" pitchFamily="34" charset="0"/>
                      </a:endParaRPr>
                    </a:p>
                  </a:txBody>
                  <a:tcPr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718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4</a:t>
                      </a:r>
                      <a:endParaRPr lang="en-US" sz="24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Myriad Pro" pitchFamily="34" charset="0"/>
                        </a:rPr>
                        <a:t>Водопостачання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Myriad Pro" pitchFamily="34" charset="0"/>
                      </a:endParaRPr>
                    </a:p>
                  </a:txBody>
                  <a:tcPr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Pro" pitchFamily="34" charset="0"/>
                      </a:endParaRPr>
                    </a:p>
                  </a:txBody>
                  <a:tcPr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0582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5</a:t>
                      </a:r>
                      <a:endParaRPr lang="en-US" sz="24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Myriad Pro" pitchFamily="34" charset="0"/>
                        </a:rPr>
                        <a:t>Економічні ініціативи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Myriad Pro" pitchFamily="34" charset="0"/>
                      </a:endParaRPr>
                    </a:p>
                  </a:txBody>
                  <a:tcPr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Pro" pitchFamily="34" charset="0"/>
                      </a:endParaRPr>
                    </a:p>
                  </a:txBody>
                  <a:tcPr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7200" name="Text Box 3"/>
          <p:cNvSpPr txBox="1">
            <a:spLocks noChangeArrowheads="1"/>
          </p:cNvSpPr>
          <p:nvPr/>
        </p:nvSpPr>
        <p:spPr bwMode="auto">
          <a:xfrm>
            <a:off x="1403648" y="306278"/>
            <a:ext cx="58372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uk-UA" altLang="en-US" sz="3600" b="1" dirty="0">
                <a:solidFill>
                  <a:schemeClr val="accent2">
                    <a:lumMod val="75000"/>
                  </a:schemeClr>
                </a:solidFill>
                <a:latin typeface="Myriad Pro" pitchFamily="34" charset="0"/>
              </a:rPr>
              <a:t>Пріоритети</a:t>
            </a:r>
            <a:endParaRPr lang="en-US" altLang="en-US" sz="3600" b="1" dirty="0">
              <a:solidFill>
                <a:schemeClr val="accent2">
                  <a:lumMod val="75000"/>
                </a:schemeClr>
              </a:solidFill>
              <a:latin typeface="Myriad Pro" pitchFamily="34" charset="0"/>
            </a:endParaRPr>
          </a:p>
        </p:txBody>
      </p:sp>
      <p:graphicFrame>
        <p:nvGraphicFramePr>
          <p:cNvPr id="7201" name="Object 3"/>
          <p:cNvGraphicFramePr>
            <a:graphicFrameLocks noChangeAspect="1"/>
          </p:cNvGraphicFramePr>
          <p:nvPr>
            <p:extLst/>
          </p:nvPr>
        </p:nvGraphicFramePr>
        <p:xfrm>
          <a:off x="442566" y="325750"/>
          <a:ext cx="990600" cy="636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51" name="Picture" r:id="rId3" imgW="1372361" imgH="880928" progId="Word.Picture.8">
                  <p:embed/>
                </p:oleObj>
              </mc:Choice>
              <mc:Fallback>
                <p:oleObj name="Picture" r:id="rId3" imgW="1372361" imgH="880928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566" y="325750"/>
                        <a:ext cx="990600" cy="636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202" name="Picture 9" descr="C:\Documents and Settings\iuliia.iakusha\Local Settings\Temporary Internet Files\Content.Outlook\UU13M9A8\UNDP_new_log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115888"/>
            <a:ext cx="741363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http://a7.sphotos.ak.fbcdn.net/hphotos-ak-ash4/294299_293020900723917_264520826907258_1234085_1614618305_n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5856" y="4221088"/>
            <a:ext cx="3258032" cy="1939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Z:\All Folders 2010\MEDIA LIBRARY\Photos\PROF SG\zipped-album-1g3s18hn-7h7p-1atfyke78t-si6crzegp0\VZ0_0785.jpg"/>
          <p:cNvPicPr>
            <a:picLocks noChangeAspect="1" noChangeArrowheads="1"/>
          </p:cNvPicPr>
          <p:nvPr/>
        </p:nvPicPr>
        <p:blipFill rotWithShape="1">
          <a:blip r:embed="rId8"/>
          <a:srcRect/>
          <a:stretch/>
        </p:blipFill>
        <p:spPr bwMode="auto">
          <a:xfrm>
            <a:off x="6702603" y="4869160"/>
            <a:ext cx="2211210" cy="1827393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  <a:extLst/>
        </p:spPr>
      </p:pic>
    </p:spTree>
    <p:extLst>
      <p:ext uri="{BB962C8B-B14F-4D97-AF65-F5344CB8AC3E}">
        <p14:creationId xmlns:p14="http://schemas.microsoft.com/office/powerpoint/2010/main" val="3127905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Box 1"/>
          <p:cNvSpPr txBox="1">
            <a:spLocks noChangeArrowheads="1"/>
          </p:cNvSpPr>
          <p:nvPr/>
        </p:nvSpPr>
        <p:spPr bwMode="auto">
          <a:xfrm>
            <a:off x="1235075" y="609600"/>
            <a:ext cx="79089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uk-UA" altLang="en-US" sz="1800" b="1">
                <a:solidFill>
                  <a:srgbClr val="C00000"/>
                </a:solidFill>
              </a:rPr>
              <a:t>Завдання Проекту «Місцевий розвиток, орієнтований на громаду»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uk-UA" altLang="en-US" sz="1800" b="1">
                <a:solidFill>
                  <a:srgbClr val="C00000"/>
                </a:solidFill>
              </a:rPr>
              <a:t>в сфері розвитку міст:</a:t>
            </a:r>
            <a:endParaRPr lang="en-US" altLang="en-US" sz="1800" b="1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1312863"/>
            <a:ext cx="8077200" cy="40322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  <a:defRPr/>
            </a:pPr>
            <a:r>
              <a:rPr lang="uk-UA" sz="1600" dirty="0">
                <a:solidFill>
                  <a:srgbClr val="002D86"/>
                </a:solidFill>
              </a:rPr>
              <a:t>Запровадити кращі практики та знання щодо: </a:t>
            </a:r>
          </a:p>
          <a:p>
            <a:pPr marL="742950" lvl="1" indent="-285750" algn="just">
              <a:buFont typeface="Wingdings" panose="05000000000000000000" pitchFamily="2" charset="2"/>
              <a:buChar char="Ø"/>
              <a:defRPr/>
            </a:pPr>
            <a:r>
              <a:rPr lang="uk-UA" sz="1600" dirty="0">
                <a:solidFill>
                  <a:srgbClr val="002D86"/>
                </a:solidFill>
              </a:rPr>
              <a:t>принципів мобілізації громад та спроможності членів громад спільно визначати та вирішувати пріоритетні питання розвитку.</a:t>
            </a:r>
          </a:p>
          <a:p>
            <a:pPr marL="742950" lvl="1" indent="-285750" algn="just">
              <a:buFont typeface="Wingdings" panose="05000000000000000000" pitchFamily="2" charset="2"/>
              <a:buChar char="Ø"/>
              <a:defRPr/>
            </a:pPr>
            <a:r>
              <a:rPr lang="uk-UA" sz="1600" dirty="0">
                <a:solidFill>
                  <a:srgbClr val="002D86"/>
                </a:solidFill>
              </a:rPr>
              <a:t>участі організацій громад у вирішенні питань місцевого розвитку орієнтованого на громаду.</a:t>
            </a:r>
          </a:p>
          <a:p>
            <a:pPr algn="just">
              <a:defRPr/>
            </a:pPr>
            <a:endParaRPr lang="uk-UA" sz="800" dirty="0">
              <a:solidFill>
                <a:srgbClr val="002D86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v"/>
              <a:defRPr/>
            </a:pPr>
            <a:r>
              <a:rPr lang="uk-UA" sz="1600" dirty="0">
                <a:solidFill>
                  <a:srgbClr val="002D86"/>
                </a:solidFill>
              </a:rPr>
              <a:t>Сприяти формуванню сучасних відносин та розвитку ринку послуг в житловому секторі.</a:t>
            </a:r>
          </a:p>
          <a:p>
            <a:pPr algn="just">
              <a:defRPr/>
            </a:pPr>
            <a:endParaRPr lang="uk-UA" sz="800" dirty="0">
              <a:solidFill>
                <a:srgbClr val="002D86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v"/>
              <a:defRPr/>
            </a:pPr>
            <a:r>
              <a:rPr lang="uk-UA" sz="1600" dirty="0">
                <a:solidFill>
                  <a:srgbClr val="002D86"/>
                </a:solidFill>
              </a:rPr>
              <a:t>Підтримати, на умовах спільного фінансування, реалізацію ініціатив організацій місцевих громад, спрямованих на проведення капітального ремонту та підвищення енергоефективності багатоквартирних житлових будинків, раціонального використання ресурсів, впровадження інноваційних технологій та підвищення обізнаності населення.</a:t>
            </a:r>
          </a:p>
          <a:p>
            <a:pPr>
              <a:defRPr/>
            </a:pPr>
            <a:endParaRPr lang="uk-UA" sz="800" dirty="0">
              <a:solidFill>
                <a:srgbClr val="002D86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v"/>
              <a:defRPr/>
            </a:pPr>
            <a:r>
              <a:rPr lang="uk-UA" sz="1600" dirty="0">
                <a:solidFill>
                  <a:srgbClr val="002D86"/>
                </a:solidFill>
              </a:rPr>
              <a:t>Сприяти впровадженню ефективних моделей надання якісних муніципальних послуг та інноваційних практик електронного врядування. </a:t>
            </a:r>
            <a:endParaRPr lang="en-US" sz="1600" dirty="0">
              <a:solidFill>
                <a:srgbClr val="002D86"/>
              </a:solidFill>
            </a:endParaRPr>
          </a:p>
        </p:txBody>
      </p:sp>
      <p:grpSp>
        <p:nvGrpSpPr>
          <p:cNvPr id="44036" name="Group 6"/>
          <p:cNvGrpSpPr>
            <a:grpSpLocks noChangeAspect="1"/>
          </p:cNvGrpSpPr>
          <p:nvPr/>
        </p:nvGrpSpPr>
        <p:grpSpPr bwMode="auto">
          <a:xfrm>
            <a:off x="6934200" y="5105400"/>
            <a:ext cx="1524000" cy="1524000"/>
            <a:chOff x="0" y="0"/>
            <a:chExt cx="1872" cy="1824"/>
          </a:xfrm>
        </p:grpSpPr>
        <p:sp>
          <p:nvSpPr>
            <p:cNvPr id="44037" name="AutoShape 7"/>
            <p:cNvSpPr>
              <a:spLocks noChangeAspect="1" noChangeArrowheads="1"/>
            </p:cNvSpPr>
            <p:nvPr/>
          </p:nvSpPr>
          <p:spPr bwMode="auto">
            <a:xfrm>
              <a:off x="0" y="0"/>
              <a:ext cx="1872" cy="1824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en-US" sz="1800">
                <a:solidFill>
                  <a:srgbClr val="000000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44038" name="Freeform 8"/>
            <p:cNvSpPr>
              <a:spLocks/>
            </p:cNvSpPr>
            <p:nvPr/>
          </p:nvSpPr>
          <p:spPr bwMode="auto">
            <a:xfrm>
              <a:off x="182" y="1264"/>
              <a:ext cx="1279" cy="331"/>
            </a:xfrm>
            <a:custGeom>
              <a:avLst/>
              <a:gdLst>
                <a:gd name="T0" fmla="*/ 401 w 1279"/>
                <a:gd name="T1" fmla="*/ 1 h 662"/>
                <a:gd name="T2" fmla="*/ 195 w 1279"/>
                <a:gd name="T3" fmla="*/ 0 h 662"/>
                <a:gd name="T4" fmla="*/ 0 w 1279"/>
                <a:gd name="T5" fmla="*/ 2 h 662"/>
                <a:gd name="T6" fmla="*/ 1279 w 1279"/>
                <a:gd name="T7" fmla="*/ 2 h 662"/>
                <a:gd name="T8" fmla="*/ 1098 w 1279"/>
                <a:gd name="T9" fmla="*/ 2 h 662"/>
                <a:gd name="T10" fmla="*/ 858 w 1279"/>
                <a:gd name="T11" fmla="*/ 1 h 662"/>
                <a:gd name="T12" fmla="*/ 401 w 1279"/>
                <a:gd name="T13" fmla="*/ 1 h 66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79"/>
                <a:gd name="T22" fmla="*/ 0 h 662"/>
                <a:gd name="T23" fmla="*/ 1279 w 1279"/>
                <a:gd name="T24" fmla="*/ 662 h 66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79" h="662">
                  <a:moveTo>
                    <a:pt x="401" y="117"/>
                  </a:moveTo>
                  <a:lnTo>
                    <a:pt x="195" y="0"/>
                  </a:lnTo>
                  <a:lnTo>
                    <a:pt x="0" y="662"/>
                  </a:lnTo>
                  <a:lnTo>
                    <a:pt x="1279" y="662"/>
                  </a:lnTo>
                  <a:lnTo>
                    <a:pt x="1098" y="562"/>
                  </a:lnTo>
                  <a:lnTo>
                    <a:pt x="858" y="465"/>
                  </a:lnTo>
                  <a:lnTo>
                    <a:pt x="401" y="117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44039" name="Freeform 9"/>
            <p:cNvSpPr>
              <a:spLocks/>
            </p:cNvSpPr>
            <p:nvPr/>
          </p:nvSpPr>
          <p:spPr bwMode="auto">
            <a:xfrm>
              <a:off x="1504" y="281"/>
              <a:ext cx="152" cy="129"/>
            </a:xfrm>
            <a:custGeom>
              <a:avLst/>
              <a:gdLst>
                <a:gd name="T0" fmla="*/ 44 w 152"/>
                <a:gd name="T1" fmla="*/ 0 h 259"/>
                <a:gd name="T2" fmla="*/ 152 w 152"/>
                <a:gd name="T3" fmla="*/ 0 h 259"/>
                <a:gd name="T4" fmla="*/ 0 w 152"/>
                <a:gd name="T5" fmla="*/ 0 h 259"/>
                <a:gd name="T6" fmla="*/ 6 w 152"/>
                <a:gd name="T7" fmla="*/ 0 h 259"/>
                <a:gd name="T8" fmla="*/ 11 w 152"/>
                <a:gd name="T9" fmla="*/ 0 h 259"/>
                <a:gd name="T10" fmla="*/ 17 w 152"/>
                <a:gd name="T11" fmla="*/ 0 h 259"/>
                <a:gd name="T12" fmla="*/ 22 w 152"/>
                <a:gd name="T13" fmla="*/ 0 h 259"/>
                <a:gd name="T14" fmla="*/ 28 w 152"/>
                <a:gd name="T15" fmla="*/ 0 h 259"/>
                <a:gd name="T16" fmla="*/ 33 w 152"/>
                <a:gd name="T17" fmla="*/ 0 h 259"/>
                <a:gd name="T18" fmla="*/ 39 w 152"/>
                <a:gd name="T19" fmla="*/ 0 h 259"/>
                <a:gd name="T20" fmla="*/ 44 w 152"/>
                <a:gd name="T21" fmla="*/ 0 h 25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52"/>
                <a:gd name="T34" fmla="*/ 0 h 259"/>
                <a:gd name="T35" fmla="*/ 152 w 152"/>
                <a:gd name="T36" fmla="*/ 259 h 25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52" h="259">
                  <a:moveTo>
                    <a:pt x="44" y="259"/>
                  </a:moveTo>
                  <a:lnTo>
                    <a:pt x="152" y="0"/>
                  </a:lnTo>
                  <a:lnTo>
                    <a:pt x="0" y="129"/>
                  </a:lnTo>
                  <a:lnTo>
                    <a:pt x="6" y="145"/>
                  </a:lnTo>
                  <a:lnTo>
                    <a:pt x="11" y="160"/>
                  </a:lnTo>
                  <a:lnTo>
                    <a:pt x="17" y="177"/>
                  </a:lnTo>
                  <a:lnTo>
                    <a:pt x="22" y="194"/>
                  </a:lnTo>
                  <a:lnTo>
                    <a:pt x="28" y="209"/>
                  </a:lnTo>
                  <a:lnTo>
                    <a:pt x="33" y="225"/>
                  </a:lnTo>
                  <a:lnTo>
                    <a:pt x="39" y="242"/>
                  </a:lnTo>
                  <a:lnTo>
                    <a:pt x="44" y="259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44040" name="Freeform 10"/>
            <p:cNvSpPr>
              <a:spLocks/>
            </p:cNvSpPr>
            <p:nvPr/>
          </p:nvSpPr>
          <p:spPr bwMode="auto">
            <a:xfrm>
              <a:off x="1604" y="487"/>
              <a:ext cx="184" cy="110"/>
            </a:xfrm>
            <a:custGeom>
              <a:avLst/>
              <a:gdLst>
                <a:gd name="T0" fmla="*/ 31 w 184"/>
                <a:gd name="T1" fmla="*/ 0 h 222"/>
                <a:gd name="T2" fmla="*/ 184 w 184"/>
                <a:gd name="T3" fmla="*/ 0 h 222"/>
                <a:gd name="T4" fmla="*/ 0 w 184"/>
                <a:gd name="T5" fmla="*/ 0 h 222"/>
                <a:gd name="T6" fmla="*/ 4 w 184"/>
                <a:gd name="T7" fmla="*/ 0 h 222"/>
                <a:gd name="T8" fmla="*/ 9 w 184"/>
                <a:gd name="T9" fmla="*/ 0 h 222"/>
                <a:gd name="T10" fmla="*/ 13 w 184"/>
                <a:gd name="T11" fmla="*/ 0 h 222"/>
                <a:gd name="T12" fmla="*/ 17 w 184"/>
                <a:gd name="T13" fmla="*/ 0 h 222"/>
                <a:gd name="T14" fmla="*/ 20 w 184"/>
                <a:gd name="T15" fmla="*/ 0 h 222"/>
                <a:gd name="T16" fmla="*/ 24 w 184"/>
                <a:gd name="T17" fmla="*/ 0 h 222"/>
                <a:gd name="T18" fmla="*/ 28 w 184"/>
                <a:gd name="T19" fmla="*/ 0 h 222"/>
                <a:gd name="T20" fmla="*/ 31 w 184"/>
                <a:gd name="T21" fmla="*/ 0 h 22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84"/>
                <a:gd name="T34" fmla="*/ 0 h 222"/>
                <a:gd name="T35" fmla="*/ 184 w 184"/>
                <a:gd name="T36" fmla="*/ 222 h 22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84" h="222">
                  <a:moveTo>
                    <a:pt x="31" y="222"/>
                  </a:moveTo>
                  <a:lnTo>
                    <a:pt x="184" y="0"/>
                  </a:lnTo>
                  <a:lnTo>
                    <a:pt x="0" y="60"/>
                  </a:lnTo>
                  <a:lnTo>
                    <a:pt x="4" y="80"/>
                  </a:lnTo>
                  <a:lnTo>
                    <a:pt x="9" y="99"/>
                  </a:lnTo>
                  <a:lnTo>
                    <a:pt x="13" y="120"/>
                  </a:lnTo>
                  <a:lnTo>
                    <a:pt x="17" y="140"/>
                  </a:lnTo>
                  <a:lnTo>
                    <a:pt x="20" y="160"/>
                  </a:lnTo>
                  <a:lnTo>
                    <a:pt x="24" y="181"/>
                  </a:lnTo>
                  <a:lnTo>
                    <a:pt x="28" y="201"/>
                  </a:lnTo>
                  <a:lnTo>
                    <a:pt x="31" y="222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44041" name="Freeform 11"/>
            <p:cNvSpPr>
              <a:spLocks/>
            </p:cNvSpPr>
            <p:nvPr/>
          </p:nvSpPr>
          <p:spPr bwMode="auto">
            <a:xfrm>
              <a:off x="1658" y="892"/>
              <a:ext cx="214" cy="94"/>
            </a:xfrm>
            <a:custGeom>
              <a:avLst/>
              <a:gdLst>
                <a:gd name="T0" fmla="*/ 12 w 214"/>
                <a:gd name="T1" fmla="*/ 0 h 190"/>
                <a:gd name="T2" fmla="*/ 10 w 214"/>
                <a:gd name="T3" fmla="*/ 0 h 190"/>
                <a:gd name="T4" fmla="*/ 8 w 214"/>
                <a:gd name="T5" fmla="*/ 0 h 190"/>
                <a:gd name="T6" fmla="*/ 4 w 214"/>
                <a:gd name="T7" fmla="*/ 0 h 190"/>
                <a:gd name="T8" fmla="*/ 0 w 214"/>
                <a:gd name="T9" fmla="*/ 0 h 190"/>
                <a:gd name="T10" fmla="*/ 214 w 214"/>
                <a:gd name="T11" fmla="*/ 0 h 190"/>
                <a:gd name="T12" fmla="*/ 12 w 214"/>
                <a:gd name="T13" fmla="*/ 0 h 19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4"/>
                <a:gd name="T22" fmla="*/ 0 h 190"/>
                <a:gd name="T23" fmla="*/ 214 w 214"/>
                <a:gd name="T24" fmla="*/ 190 h 19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4" h="190">
                  <a:moveTo>
                    <a:pt x="12" y="0"/>
                  </a:moveTo>
                  <a:lnTo>
                    <a:pt x="10" y="48"/>
                  </a:lnTo>
                  <a:lnTo>
                    <a:pt x="8" y="97"/>
                  </a:lnTo>
                  <a:lnTo>
                    <a:pt x="4" y="143"/>
                  </a:lnTo>
                  <a:lnTo>
                    <a:pt x="0" y="190"/>
                  </a:lnTo>
                  <a:lnTo>
                    <a:pt x="214" y="128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44042" name="Freeform 12"/>
            <p:cNvSpPr>
              <a:spLocks/>
            </p:cNvSpPr>
            <p:nvPr/>
          </p:nvSpPr>
          <p:spPr bwMode="auto">
            <a:xfrm>
              <a:off x="1660" y="702"/>
              <a:ext cx="202" cy="91"/>
            </a:xfrm>
            <a:custGeom>
              <a:avLst/>
              <a:gdLst>
                <a:gd name="T0" fmla="*/ 11 w 202"/>
                <a:gd name="T1" fmla="*/ 0 h 183"/>
                <a:gd name="T2" fmla="*/ 202 w 202"/>
                <a:gd name="T3" fmla="*/ 0 h 183"/>
                <a:gd name="T4" fmla="*/ 0 w 202"/>
                <a:gd name="T5" fmla="*/ 0 h 183"/>
                <a:gd name="T6" fmla="*/ 4 w 202"/>
                <a:gd name="T7" fmla="*/ 0 h 183"/>
                <a:gd name="T8" fmla="*/ 7 w 202"/>
                <a:gd name="T9" fmla="*/ 0 h 183"/>
                <a:gd name="T10" fmla="*/ 9 w 202"/>
                <a:gd name="T11" fmla="*/ 0 h 183"/>
                <a:gd name="T12" fmla="*/ 11 w 202"/>
                <a:gd name="T13" fmla="*/ 0 h 18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2"/>
                <a:gd name="T22" fmla="*/ 0 h 183"/>
                <a:gd name="T23" fmla="*/ 202 w 202"/>
                <a:gd name="T24" fmla="*/ 183 h 18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2" h="183">
                  <a:moveTo>
                    <a:pt x="11" y="183"/>
                  </a:moveTo>
                  <a:lnTo>
                    <a:pt x="202" y="30"/>
                  </a:lnTo>
                  <a:lnTo>
                    <a:pt x="0" y="0"/>
                  </a:lnTo>
                  <a:lnTo>
                    <a:pt x="4" y="45"/>
                  </a:lnTo>
                  <a:lnTo>
                    <a:pt x="7" y="92"/>
                  </a:lnTo>
                  <a:lnTo>
                    <a:pt x="9" y="136"/>
                  </a:lnTo>
                  <a:lnTo>
                    <a:pt x="11" y="183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44043" name="Freeform 13"/>
            <p:cNvSpPr>
              <a:spLocks/>
            </p:cNvSpPr>
            <p:nvPr/>
          </p:nvSpPr>
          <p:spPr bwMode="auto">
            <a:xfrm>
              <a:off x="1500" y="1254"/>
              <a:ext cx="202" cy="150"/>
            </a:xfrm>
            <a:custGeom>
              <a:avLst/>
              <a:gdLst>
                <a:gd name="T0" fmla="*/ 0 w 202"/>
                <a:gd name="T1" fmla="*/ 1 h 300"/>
                <a:gd name="T2" fmla="*/ 202 w 202"/>
                <a:gd name="T3" fmla="*/ 1 h 300"/>
                <a:gd name="T4" fmla="*/ 56 w 202"/>
                <a:gd name="T5" fmla="*/ 0 h 300"/>
                <a:gd name="T6" fmla="*/ 50 w 202"/>
                <a:gd name="T7" fmla="*/ 1 h 300"/>
                <a:gd name="T8" fmla="*/ 43 w 202"/>
                <a:gd name="T9" fmla="*/ 1 h 300"/>
                <a:gd name="T10" fmla="*/ 36 w 202"/>
                <a:gd name="T11" fmla="*/ 1 h 300"/>
                <a:gd name="T12" fmla="*/ 30 w 202"/>
                <a:gd name="T13" fmla="*/ 1 h 300"/>
                <a:gd name="T14" fmla="*/ 22 w 202"/>
                <a:gd name="T15" fmla="*/ 1 h 300"/>
                <a:gd name="T16" fmla="*/ 15 w 202"/>
                <a:gd name="T17" fmla="*/ 1 h 300"/>
                <a:gd name="T18" fmla="*/ 8 w 202"/>
                <a:gd name="T19" fmla="*/ 1 h 300"/>
                <a:gd name="T20" fmla="*/ 0 w 202"/>
                <a:gd name="T21" fmla="*/ 1 h 3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02"/>
                <a:gd name="T34" fmla="*/ 0 h 300"/>
                <a:gd name="T35" fmla="*/ 202 w 202"/>
                <a:gd name="T36" fmla="*/ 300 h 30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02" h="300">
                  <a:moveTo>
                    <a:pt x="0" y="164"/>
                  </a:moveTo>
                  <a:lnTo>
                    <a:pt x="202" y="300"/>
                  </a:lnTo>
                  <a:lnTo>
                    <a:pt x="56" y="0"/>
                  </a:lnTo>
                  <a:lnTo>
                    <a:pt x="50" y="20"/>
                  </a:lnTo>
                  <a:lnTo>
                    <a:pt x="43" y="41"/>
                  </a:lnTo>
                  <a:lnTo>
                    <a:pt x="36" y="63"/>
                  </a:lnTo>
                  <a:lnTo>
                    <a:pt x="30" y="84"/>
                  </a:lnTo>
                  <a:lnTo>
                    <a:pt x="22" y="104"/>
                  </a:lnTo>
                  <a:lnTo>
                    <a:pt x="15" y="125"/>
                  </a:lnTo>
                  <a:lnTo>
                    <a:pt x="8" y="143"/>
                  </a:lnTo>
                  <a:lnTo>
                    <a:pt x="0" y="164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44044" name="Freeform 14"/>
            <p:cNvSpPr>
              <a:spLocks/>
            </p:cNvSpPr>
            <p:nvPr/>
          </p:nvSpPr>
          <p:spPr bwMode="auto">
            <a:xfrm>
              <a:off x="1600" y="1079"/>
              <a:ext cx="218" cy="110"/>
            </a:xfrm>
            <a:custGeom>
              <a:avLst/>
              <a:gdLst>
                <a:gd name="T0" fmla="*/ 0 w 218"/>
                <a:gd name="T1" fmla="*/ 0 h 222"/>
                <a:gd name="T2" fmla="*/ 218 w 218"/>
                <a:gd name="T3" fmla="*/ 0 h 222"/>
                <a:gd name="T4" fmla="*/ 35 w 218"/>
                <a:gd name="T5" fmla="*/ 0 h 222"/>
                <a:gd name="T6" fmla="*/ 31 w 218"/>
                <a:gd name="T7" fmla="*/ 0 h 222"/>
                <a:gd name="T8" fmla="*/ 27 w 218"/>
                <a:gd name="T9" fmla="*/ 0 h 222"/>
                <a:gd name="T10" fmla="*/ 23 w 218"/>
                <a:gd name="T11" fmla="*/ 0 h 222"/>
                <a:gd name="T12" fmla="*/ 19 w 218"/>
                <a:gd name="T13" fmla="*/ 0 h 222"/>
                <a:gd name="T14" fmla="*/ 15 w 218"/>
                <a:gd name="T15" fmla="*/ 0 h 222"/>
                <a:gd name="T16" fmla="*/ 10 w 218"/>
                <a:gd name="T17" fmla="*/ 0 h 222"/>
                <a:gd name="T18" fmla="*/ 5 w 218"/>
                <a:gd name="T19" fmla="*/ 0 h 222"/>
                <a:gd name="T20" fmla="*/ 0 w 218"/>
                <a:gd name="T21" fmla="*/ 0 h 22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18"/>
                <a:gd name="T34" fmla="*/ 0 h 222"/>
                <a:gd name="T35" fmla="*/ 218 w 218"/>
                <a:gd name="T36" fmla="*/ 222 h 22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18" h="222">
                  <a:moveTo>
                    <a:pt x="0" y="183"/>
                  </a:moveTo>
                  <a:lnTo>
                    <a:pt x="218" y="222"/>
                  </a:lnTo>
                  <a:lnTo>
                    <a:pt x="35" y="0"/>
                  </a:lnTo>
                  <a:lnTo>
                    <a:pt x="31" y="24"/>
                  </a:lnTo>
                  <a:lnTo>
                    <a:pt x="27" y="47"/>
                  </a:lnTo>
                  <a:lnTo>
                    <a:pt x="23" y="71"/>
                  </a:lnTo>
                  <a:lnTo>
                    <a:pt x="19" y="93"/>
                  </a:lnTo>
                  <a:lnTo>
                    <a:pt x="15" y="116"/>
                  </a:lnTo>
                  <a:lnTo>
                    <a:pt x="10" y="138"/>
                  </a:lnTo>
                  <a:lnTo>
                    <a:pt x="5" y="160"/>
                  </a:lnTo>
                  <a:lnTo>
                    <a:pt x="0" y="183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44045" name="Freeform 15"/>
            <p:cNvSpPr>
              <a:spLocks/>
            </p:cNvSpPr>
            <p:nvPr/>
          </p:nvSpPr>
          <p:spPr bwMode="auto">
            <a:xfrm>
              <a:off x="0" y="1347"/>
              <a:ext cx="1650" cy="477"/>
            </a:xfrm>
            <a:custGeom>
              <a:avLst/>
              <a:gdLst>
                <a:gd name="T0" fmla="*/ 287 w 1650"/>
                <a:gd name="T1" fmla="*/ 0 h 955"/>
                <a:gd name="T2" fmla="*/ 167 w 1650"/>
                <a:gd name="T3" fmla="*/ 0 h 955"/>
                <a:gd name="T4" fmla="*/ 0 w 1650"/>
                <a:gd name="T5" fmla="*/ 1 h 955"/>
                <a:gd name="T6" fmla="*/ 0 w 1650"/>
                <a:gd name="T7" fmla="*/ 1 h 955"/>
                <a:gd name="T8" fmla="*/ 1650 w 1650"/>
                <a:gd name="T9" fmla="*/ 1 h 955"/>
                <a:gd name="T10" fmla="*/ 1650 w 1650"/>
                <a:gd name="T11" fmla="*/ 1 h 955"/>
                <a:gd name="T12" fmla="*/ 1487 w 1650"/>
                <a:gd name="T13" fmla="*/ 0 h 955"/>
                <a:gd name="T14" fmla="*/ 1147 w 1650"/>
                <a:gd name="T15" fmla="*/ 0 h 955"/>
                <a:gd name="T16" fmla="*/ 907 w 1650"/>
                <a:gd name="T17" fmla="*/ 0 h 955"/>
                <a:gd name="T18" fmla="*/ 713 w 1650"/>
                <a:gd name="T19" fmla="*/ 0 h 955"/>
                <a:gd name="T20" fmla="*/ 453 w 1650"/>
                <a:gd name="T21" fmla="*/ 0 h 955"/>
                <a:gd name="T22" fmla="*/ 287 w 1650"/>
                <a:gd name="T23" fmla="*/ 0 h 95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650"/>
                <a:gd name="T37" fmla="*/ 0 h 955"/>
                <a:gd name="T38" fmla="*/ 1650 w 1650"/>
                <a:gd name="T39" fmla="*/ 955 h 95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650" h="955">
                  <a:moveTo>
                    <a:pt x="287" y="162"/>
                  </a:moveTo>
                  <a:lnTo>
                    <a:pt x="167" y="37"/>
                  </a:lnTo>
                  <a:lnTo>
                    <a:pt x="0" y="519"/>
                  </a:lnTo>
                  <a:lnTo>
                    <a:pt x="0" y="955"/>
                  </a:lnTo>
                  <a:lnTo>
                    <a:pt x="1650" y="955"/>
                  </a:lnTo>
                  <a:lnTo>
                    <a:pt x="1650" y="546"/>
                  </a:lnTo>
                  <a:lnTo>
                    <a:pt x="1487" y="237"/>
                  </a:lnTo>
                  <a:lnTo>
                    <a:pt x="1147" y="371"/>
                  </a:lnTo>
                  <a:lnTo>
                    <a:pt x="907" y="13"/>
                  </a:lnTo>
                  <a:lnTo>
                    <a:pt x="713" y="175"/>
                  </a:lnTo>
                  <a:lnTo>
                    <a:pt x="453" y="0"/>
                  </a:lnTo>
                  <a:lnTo>
                    <a:pt x="287" y="162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44046" name="Freeform 16"/>
            <p:cNvSpPr>
              <a:spLocks/>
            </p:cNvSpPr>
            <p:nvPr/>
          </p:nvSpPr>
          <p:spPr bwMode="auto">
            <a:xfrm>
              <a:off x="709" y="12"/>
              <a:ext cx="595" cy="471"/>
            </a:xfrm>
            <a:custGeom>
              <a:avLst/>
              <a:gdLst>
                <a:gd name="T0" fmla="*/ 568 w 595"/>
                <a:gd name="T1" fmla="*/ 1 h 942"/>
                <a:gd name="T2" fmla="*/ 546 w 595"/>
                <a:gd name="T3" fmla="*/ 1 h 942"/>
                <a:gd name="T4" fmla="*/ 523 w 595"/>
                <a:gd name="T5" fmla="*/ 1 h 942"/>
                <a:gd name="T6" fmla="*/ 501 w 595"/>
                <a:gd name="T7" fmla="*/ 1 h 942"/>
                <a:gd name="T8" fmla="*/ 478 w 595"/>
                <a:gd name="T9" fmla="*/ 1 h 942"/>
                <a:gd name="T10" fmla="*/ 456 w 595"/>
                <a:gd name="T11" fmla="*/ 1 h 942"/>
                <a:gd name="T12" fmla="*/ 433 w 595"/>
                <a:gd name="T13" fmla="*/ 1 h 942"/>
                <a:gd name="T14" fmla="*/ 410 w 595"/>
                <a:gd name="T15" fmla="*/ 1 h 942"/>
                <a:gd name="T16" fmla="*/ 381 w 595"/>
                <a:gd name="T17" fmla="*/ 1 h 942"/>
                <a:gd name="T18" fmla="*/ 350 w 595"/>
                <a:gd name="T19" fmla="*/ 1 h 942"/>
                <a:gd name="T20" fmla="*/ 323 w 595"/>
                <a:gd name="T21" fmla="*/ 1 h 942"/>
                <a:gd name="T22" fmla="*/ 299 w 595"/>
                <a:gd name="T23" fmla="*/ 1 h 942"/>
                <a:gd name="T24" fmla="*/ 279 w 595"/>
                <a:gd name="T25" fmla="*/ 1 h 942"/>
                <a:gd name="T26" fmla="*/ 253 w 595"/>
                <a:gd name="T27" fmla="*/ 1 h 942"/>
                <a:gd name="T28" fmla="*/ 220 w 595"/>
                <a:gd name="T29" fmla="*/ 1 h 942"/>
                <a:gd name="T30" fmla="*/ 188 w 595"/>
                <a:gd name="T31" fmla="*/ 1 h 942"/>
                <a:gd name="T32" fmla="*/ 160 w 595"/>
                <a:gd name="T33" fmla="*/ 1 h 942"/>
                <a:gd name="T34" fmla="*/ 134 w 595"/>
                <a:gd name="T35" fmla="*/ 1 h 942"/>
                <a:gd name="T36" fmla="*/ 111 w 595"/>
                <a:gd name="T37" fmla="*/ 1 h 942"/>
                <a:gd name="T38" fmla="*/ 89 w 595"/>
                <a:gd name="T39" fmla="*/ 1 h 942"/>
                <a:gd name="T40" fmla="*/ 70 w 595"/>
                <a:gd name="T41" fmla="*/ 1 h 942"/>
                <a:gd name="T42" fmla="*/ 52 w 595"/>
                <a:gd name="T43" fmla="*/ 1 h 942"/>
                <a:gd name="T44" fmla="*/ 35 w 595"/>
                <a:gd name="T45" fmla="*/ 1 h 942"/>
                <a:gd name="T46" fmla="*/ 19 w 595"/>
                <a:gd name="T47" fmla="*/ 1 h 942"/>
                <a:gd name="T48" fmla="*/ 14 w 595"/>
                <a:gd name="T49" fmla="*/ 1 h 942"/>
                <a:gd name="T50" fmla="*/ 31 w 595"/>
                <a:gd name="T51" fmla="*/ 1 h 942"/>
                <a:gd name="T52" fmla="*/ 43 w 595"/>
                <a:gd name="T53" fmla="*/ 2 h 942"/>
                <a:gd name="T54" fmla="*/ 26 w 595"/>
                <a:gd name="T55" fmla="*/ 2 h 942"/>
                <a:gd name="T56" fmla="*/ 4 w 595"/>
                <a:gd name="T57" fmla="*/ 2 h 942"/>
                <a:gd name="T58" fmla="*/ 20 w 595"/>
                <a:gd name="T59" fmla="*/ 2 h 942"/>
                <a:gd name="T60" fmla="*/ 48 w 595"/>
                <a:gd name="T61" fmla="*/ 2 h 942"/>
                <a:gd name="T62" fmla="*/ 83 w 595"/>
                <a:gd name="T63" fmla="*/ 2 h 942"/>
                <a:gd name="T64" fmla="*/ 123 w 595"/>
                <a:gd name="T65" fmla="*/ 2 h 942"/>
                <a:gd name="T66" fmla="*/ 164 w 595"/>
                <a:gd name="T67" fmla="*/ 2 h 942"/>
                <a:gd name="T68" fmla="*/ 204 w 595"/>
                <a:gd name="T69" fmla="*/ 2 h 942"/>
                <a:gd name="T70" fmla="*/ 240 w 595"/>
                <a:gd name="T71" fmla="*/ 2 h 942"/>
                <a:gd name="T72" fmla="*/ 269 w 595"/>
                <a:gd name="T73" fmla="*/ 2 h 942"/>
                <a:gd name="T74" fmla="*/ 299 w 595"/>
                <a:gd name="T75" fmla="*/ 2 h 942"/>
                <a:gd name="T76" fmla="*/ 329 w 595"/>
                <a:gd name="T77" fmla="*/ 2 h 942"/>
                <a:gd name="T78" fmla="*/ 354 w 595"/>
                <a:gd name="T79" fmla="*/ 2 h 942"/>
                <a:gd name="T80" fmla="*/ 378 w 595"/>
                <a:gd name="T81" fmla="*/ 2 h 942"/>
                <a:gd name="T82" fmla="*/ 410 w 595"/>
                <a:gd name="T83" fmla="*/ 2 h 942"/>
                <a:gd name="T84" fmla="*/ 448 w 595"/>
                <a:gd name="T85" fmla="*/ 2 h 942"/>
                <a:gd name="T86" fmla="*/ 486 w 595"/>
                <a:gd name="T87" fmla="*/ 2 h 942"/>
                <a:gd name="T88" fmla="*/ 523 w 595"/>
                <a:gd name="T89" fmla="*/ 2 h 942"/>
                <a:gd name="T90" fmla="*/ 555 w 595"/>
                <a:gd name="T91" fmla="*/ 2 h 942"/>
                <a:gd name="T92" fmla="*/ 579 w 595"/>
                <a:gd name="T93" fmla="*/ 2 h 942"/>
                <a:gd name="T94" fmla="*/ 593 w 595"/>
                <a:gd name="T95" fmla="*/ 2 h 942"/>
                <a:gd name="T96" fmla="*/ 579 w 595"/>
                <a:gd name="T97" fmla="*/ 1 h 94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95"/>
                <a:gd name="T148" fmla="*/ 0 h 942"/>
                <a:gd name="T149" fmla="*/ 595 w 595"/>
                <a:gd name="T150" fmla="*/ 942 h 94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95" h="942">
                  <a:moveTo>
                    <a:pt x="579" y="127"/>
                  </a:moveTo>
                  <a:lnTo>
                    <a:pt x="568" y="134"/>
                  </a:lnTo>
                  <a:lnTo>
                    <a:pt x="557" y="144"/>
                  </a:lnTo>
                  <a:lnTo>
                    <a:pt x="546" y="153"/>
                  </a:lnTo>
                  <a:lnTo>
                    <a:pt x="535" y="162"/>
                  </a:lnTo>
                  <a:lnTo>
                    <a:pt x="523" y="173"/>
                  </a:lnTo>
                  <a:lnTo>
                    <a:pt x="512" y="183"/>
                  </a:lnTo>
                  <a:lnTo>
                    <a:pt x="501" y="194"/>
                  </a:lnTo>
                  <a:lnTo>
                    <a:pt x="490" y="203"/>
                  </a:lnTo>
                  <a:lnTo>
                    <a:pt x="478" y="211"/>
                  </a:lnTo>
                  <a:lnTo>
                    <a:pt x="467" y="220"/>
                  </a:lnTo>
                  <a:lnTo>
                    <a:pt x="456" y="225"/>
                  </a:lnTo>
                  <a:lnTo>
                    <a:pt x="444" y="231"/>
                  </a:lnTo>
                  <a:lnTo>
                    <a:pt x="433" y="235"/>
                  </a:lnTo>
                  <a:lnTo>
                    <a:pt x="421" y="235"/>
                  </a:lnTo>
                  <a:lnTo>
                    <a:pt x="410" y="235"/>
                  </a:lnTo>
                  <a:lnTo>
                    <a:pt x="398" y="231"/>
                  </a:lnTo>
                  <a:lnTo>
                    <a:pt x="381" y="220"/>
                  </a:lnTo>
                  <a:lnTo>
                    <a:pt x="365" y="205"/>
                  </a:lnTo>
                  <a:lnTo>
                    <a:pt x="350" y="186"/>
                  </a:lnTo>
                  <a:lnTo>
                    <a:pt x="336" y="166"/>
                  </a:lnTo>
                  <a:lnTo>
                    <a:pt x="323" y="142"/>
                  </a:lnTo>
                  <a:lnTo>
                    <a:pt x="311" y="116"/>
                  </a:lnTo>
                  <a:lnTo>
                    <a:pt x="299" y="88"/>
                  </a:lnTo>
                  <a:lnTo>
                    <a:pt x="289" y="60"/>
                  </a:lnTo>
                  <a:lnTo>
                    <a:pt x="279" y="41"/>
                  </a:lnTo>
                  <a:lnTo>
                    <a:pt x="267" y="24"/>
                  </a:lnTo>
                  <a:lnTo>
                    <a:pt x="253" y="13"/>
                  </a:lnTo>
                  <a:lnTo>
                    <a:pt x="237" y="6"/>
                  </a:lnTo>
                  <a:lnTo>
                    <a:pt x="220" y="2"/>
                  </a:lnTo>
                  <a:lnTo>
                    <a:pt x="204" y="0"/>
                  </a:lnTo>
                  <a:lnTo>
                    <a:pt x="188" y="2"/>
                  </a:lnTo>
                  <a:lnTo>
                    <a:pt x="174" y="8"/>
                  </a:lnTo>
                  <a:lnTo>
                    <a:pt x="160" y="15"/>
                  </a:lnTo>
                  <a:lnTo>
                    <a:pt x="147" y="24"/>
                  </a:lnTo>
                  <a:lnTo>
                    <a:pt x="134" y="34"/>
                  </a:lnTo>
                  <a:lnTo>
                    <a:pt x="122" y="43"/>
                  </a:lnTo>
                  <a:lnTo>
                    <a:pt x="111" y="54"/>
                  </a:lnTo>
                  <a:lnTo>
                    <a:pt x="100" y="65"/>
                  </a:lnTo>
                  <a:lnTo>
                    <a:pt x="89" y="77"/>
                  </a:lnTo>
                  <a:lnTo>
                    <a:pt x="79" y="88"/>
                  </a:lnTo>
                  <a:lnTo>
                    <a:pt x="70" y="101"/>
                  </a:lnTo>
                  <a:lnTo>
                    <a:pt x="61" y="112"/>
                  </a:lnTo>
                  <a:lnTo>
                    <a:pt x="52" y="125"/>
                  </a:lnTo>
                  <a:lnTo>
                    <a:pt x="43" y="136"/>
                  </a:lnTo>
                  <a:lnTo>
                    <a:pt x="35" y="149"/>
                  </a:lnTo>
                  <a:lnTo>
                    <a:pt x="27" y="160"/>
                  </a:lnTo>
                  <a:lnTo>
                    <a:pt x="19" y="173"/>
                  </a:lnTo>
                  <a:lnTo>
                    <a:pt x="11" y="184"/>
                  </a:lnTo>
                  <a:lnTo>
                    <a:pt x="14" y="203"/>
                  </a:lnTo>
                  <a:lnTo>
                    <a:pt x="22" y="257"/>
                  </a:lnTo>
                  <a:lnTo>
                    <a:pt x="31" y="337"/>
                  </a:lnTo>
                  <a:lnTo>
                    <a:pt x="39" y="439"/>
                  </a:lnTo>
                  <a:lnTo>
                    <a:pt x="43" y="557"/>
                  </a:lnTo>
                  <a:lnTo>
                    <a:pt x="39" y="683"/>
                  </a:lnTo>
                  <a:lnTo>
                    <a:pt x="26" y="814"/>
                  </a:lnTo>
                  <a:lnTo>
                    <a:pt x="0" y="942"/>
                  </a:lnTo>
                  <a:lnTo>
                    <a:pt x="4" y="938"/>
                  </a:lnTo>
                  <a:lnTo>
                    <a:pt x="10" y="933"/>
                  </a:lnTo>
                  <a:lnTo>
                    <a:pt x="20" y="923"/>
                  </a:lnTo>
                  <a:lnTo>
                    <a:pt x="33" y="910"/>
                  </a:lnTo>
                  <a:lnTo>
                    <a:pt x="48" y="897"/>
                  </a:lnTo>
                  <a:lnTo>
                    <a:pt x="65" y="882"/>
                  </a:lnTo>
                  <a:lnTo>
                    <a:pt x="83" y="868"/>
                  </a:lnTo>
                  <a:lnTo>
                    <a:pt x="103" y="851"/>
                  </a:lnTo>
                  <a:lnTo>
                    <a:pt x="123" y="834"/>
                  </a:lnTo>
                  <a:lnTo>
                    <a:pt x="143" y="819"/>
                  </a:lnTo>
                  <a:lnTo>
                    <a:pt x="164" y="802"/>
                  </a:lnTo>
                  <a:lnTo>
                    <a:pt x="184" y="789"/>
                  </a:lnTo>
                  <a:lnTo>
                    <a:pt x="204" y="776"/>
                  </a:lnTo>
                  <a:lnTo>
                    <a:pt x="222" y="767"/>
                  </a:lnTo>
                  <a:lnTo>
                    <a:pt x="240" y="760"/>
                  </a:lnTo>
                  <a:lnTo>
                    <a:pt x="255" y="754"/>
                  </a:lnTo>
                  <a:lnTo>
                    <a:pt x="269" y="752"/>
                  </a:lnTo>
                  <a:lnTo>
                    <a:pt x="284" y="752"/>
                  </a:lnTo>
                  <a:lnTo>
                    <a:pt x="299" y="758"/>
                  </a:lnTo>
                  <a:lnTo>
                    <a:pt x="314" y="763"/>
                  </a:lnTo>
                  <a:lnTo>
                    <a:pt x="329" y="774"/>
                  </a:lnTo>
                  <a:lnTo>
                    <a:pt x="342" y="787"/>
                  </a:lnTo>
                  <a:lnTo>
                    <a:pt x="354" y="804"/>
                  </a:lnTo>
                  <a:lnTo>
                    <a:pt x="364" y="823"/>
                  </a:lnTo>
                  <a:lnTo>
                    <a:pt x="378" y="853"/>
                  </a:lnTo>
                  <a:lnTo>
                    <a:pt x="393" y="875"/>
                  </a:lnTo>
                  <a:lnTo>
                    <a:pt x="410" y="892"/>
                  </a:lnTo>
                  <a:lnTo>
                    <a:pt x="429" y="905"/>
                  </a:lnTo>
                  <a:lnTo>
                    <a:pt x="448" y="912"/>
                  </a:lnTo>
                  <a:lnTo>
                    <a:pt x="467" y="916"/>
                  </a:lnTo>
                  <a:lnTo>
                    <a:pt x="486" y="918"/>
                  </a:lnTo>
                  <a:lnTo>
                    <a:pt x="505" y="916"/>
                  </a:lnTo>
                  <a:lnTo>
                    <a:pt x="523" y="912"/>
                  </a:lnTo>
                  <a:lnTo>
                    <a:pt x="539" y="907"/>
                  </a:lnTo>
                  <a:lnTo>
                    <a:pt x="555" y="899"/>
                  </a:lnTo>
                  <a:lnTo>
                    <a:pt x="568" y="892"/>
                  </a:lnTo>
                  <a:lnTo>
                    <a:pt x="579" y="886"/>
                  </a:lnTo>
                  <a:lnTo>
                    <a:pt x="588" y="879"/>
                  </a:lnTo>
                  <a:lnTo>
                    <a:pt x="593" y="873"/>
                  </a:lnTo>
                  <a:lnTo>
                    <a:pt x="595" y="869"/>
                  </a:lnTo>
                  <a:lnTo>
                    <a:pt x="579" y="127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44047" name="Freeform 17"/>
            <p:cNvSpPr>
              <a:spLocks/>
            </p:cNvSpPr>
            <p:nvPr/>
          </p:nvSpPr>
          <p:spPr bwMode="auto">
            <a:xfrm>
              <a:off x="622" y="0"/>
              <a:ext cx="85" cy="79"/>
            </a:xfrm>
            <a:custGeom>
              <a:avLst/>
              <a:gdLst>
                <a:gd name="T0" fmla="*/ 43 w 85"/>
                <a:gd name="T1" fmla="*/ 1 h 158"/>
                <a:gd name="T2" fmla="*/ 51 w 85"/>
                <a:gd name="T3" fmla="*/ 1 h 158"/>
                <a:gd name="T4" fmla="*/ 59 w 85"/>
                <a:gd name="T5" fmla="*/ 1 h 158"/>
                <a:gd name="T6" fmla="*/ 66 w 85"/>
                <a:gd name="T7" fmla="*/ 1 h 158"/>
                <a:gd name="T8" fmla="*/ 73 w 85"/>
                <a:gd name="T9" fmla="*/ 1 h 158"/>
                <a:gd name="T10" fmla="*/ 78 w 85"/>
                <a:gd name="T11" fmla="*/ 1 h 158"/>
                <a:gd name="T12" fmla="*/ 82 w 85"/>
                <a:gd name="T13" fmla="*/ 1 h 158"/>
                <a:gd name="T14" fmla="*/ 84 w 85"/>
                <a:gd name="T15" fmla="*/ 1 h 158"/>
                <a:gd name="T16" fmla="*/ 85 w 85"/>
                <a:gd name="T17" fmla="*/ 1 h 158"/>
                <a:gd name="T18" fmla="*/ 84 w 85"/>
                <a:gd name="T19" fmla="*/ 1 h 158"/>
                <a:gd name="T20" fmla="*/ 82 w 85"/>
                <a:gd name="T21" fmla="*/ 1 h 158"/>
                <a:gd name="T22" fmla="*/ 78 w 85"/>
                <a:gd name="T23" fmla="*/ 1 h 158"/>
                <a:gd name="T24" fmla="*/ 73 w 85"/>
                <a:gd name="T25" fmla="*/ 1 h 158"/>
                <a:gd name="T26" fmla="*/ 66 w 85"/>
                <a:gd name="T27" fmla="*/ 1 h 158"/>
                <a:gd name="T28" fmla="*/ 59 w 85"/>
                <a:gd name="T29" fmla="*/ 1 h 158"/>
                <a:gd name="T30" fmla="*/ 51 w 85"/>
                <a:gd name="T31" fmla="*/ 1 h 158"/>
                <a:gd name="T32" fmla="*/ 43 w 85"/>
                <a:gd name="T33" fmla="*/ 0 h 158"/>
                <a:gd name="T34" fmla="*/ 34 w 85"/>
                <a:gd name="T35" fmla="*/ 1 h 158"/>
                <a:gd name="T36" fmla="*/ 26 w 85"/>
                <a:gd name="T37" fmla="*/ 1 h 158"/>
                <a:gd name="T38" fmla="*/ 19 w 85"/>
                <a:gd name="T39" fmla="*/ 1 h 158"/>
                <a:gd name="T40" fmla="*/ 13 w 85"/>
                <a:gd name="T41" fmla="*/ 1 h 158"/>
                <a:gd name="T42" fmla="*/ 7 w 85"/>
                <a:gd name="T43" fmla="*/ 1 h 158"/>
                <a:gd name="T44" fmla="*/ 3 w 85"/>
                <a:gd name="T45" fmla="*/ 1 h 158"/>
                <a:gd name="T46" fmla="*/ 1 w 85"/>
                <a:gd name="T47" fmla="*/ 1 h 158"/>
                <a:gd name="T48" fmla="*/ 0 w 85"/>
                <a:gd name="T49" fmla="*/ 1 h 158"/>
                <a:gd name="T50" fmla="*/ 1 w 85"/>
                <a:gd name="T51" fmla="*/ 1 h 158"/>
                <a:gd name="T52" fmla="*/ 3 w 85"/>
                <a:gd name="T53" fmla="*/ 1 h 158"/>
                <a:gd name="T54" fmla="*/ 7 w 85"/>
                <a:gd name="T55" fmla="*/ 1 h 158"/>
                <a:gd name="T56" fmla="*/ 13 w 85"/>
                <a:gd name="T57" fmla="*/ 1 h 158"/>
                <a:gd name="T58" fmla="*/ 19 w 85"/>
                <a:gd name="T59" fmla="*/ 1 h 158"/>
                <a:gd name="T60" fmla="*/ 26 w 85"/>
                <a:gd name="T61" fmla="*/ 1 h 158"/>
                <a:gd name="T62" fmla="*/ 34 w 85"/>
                <a:gd name="T63" fmla="*/ 1 h 158"/>
                <a:gd name="T64" fmla="*/ 43 w 85"/>
                <a:gd name="T65" fmla="*/ 1 h 15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5"/>
                <a:gd name="T100" fmla="*/ 0 h 158"/>
                <a:gd name="T101" fmla="*/ 85 w 85"/>
                <a:gd name="T102" fmla="*/ 158 h 15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5" h="158">
                  <a:moveTo>
                    <a:pt x="43" y="158"/>
                  </a:moveTo>
                  <a:lnTo>
                    <a:pt x="51" y="156"/>
                  </a:lnTo>
                  <a:lnTo>
                    <a:pt x="59" y="153"/>
                  </a:lnTo>
                  <a:lnTo>
                    <a:pt x="66" y="145"/>
                  </a:lnTo>
                  <a:lnTo>
                    <a:pt x="73" y="134"/>
                  </a:lnTo>
                  <a:lnTo>
                    <a:pt x="78" y="123"/>
                  </a:lnTo>
                  <a:lnTo>
                    <a:pt x="82" y="110"/>
                  </a:lnTo>
                  <a:lnTo>
                    <a:pt x="84" y="95"/>
                  </a:lnTo>
                  <a:lnTo>
                    <a:pt x="85" y="78"/>
                  </a:lnTo>
                  <a:lnTo>
                    <a:pt x="84" y="63"/>
                  </a:lnTo>
                  <a:lnTo>
                    <a:pt x="82" y="48"/>
                  </a:lnTo>
                  <a:lnTo>
                    <a:pt x="78" y="35"/>
                  </a:lnTo>
                  <a:lnTo>
                    <a:pt x="73" y="22"/>
                  </a:lnTo>
                  <a:lnTo>
                    <a:pt x="66" y="13"/>
                  </a:lnTo>
                  <a:lnTo>
                    <a:pt x="59" y="6"/>
                  </a:lnTo>
                  <a:lnTo>
                    <a:pt x="51" y="2"/>
                  </a:lnTo>
                  <a:lnTo>
                    <a:pt x="43" y="0"/>
                  </a:lnTo>
                  <a:lnTo>
                    <a:pt x="34" y="2"/>
                  </a:lnTo>
                  <a:lnTo>
                    <a:pt x="26" y="6"/>
                  </a:lnTo>
                  <a:lnTo>
                    <a:pt x="19" y="13"/>
                  </a:lnTo>
                  <a:lnTo>
                    <a:pt x="13" y="22"/>
                  </a:lnTo>
                  <a:lnTo>
                    <a:pt x="7" y="35"/>
                  </a:lnTo>
                  <a:lnTo>
                    <a:pt x="3" y="48"/>
                  </a:lnTo>
                  <a:lnTo>
                    <a:pt x="1" y="63"/>
                  </a:lnTo>
                  <a:lnTo>
                    <a:pt x="0" y="78"/>
                  </a:lnTo>
                  <a:lnTo>
                    <a:pt x="1" y="95"/>
                  </a:lnTo>
                  <a:lnTo>
                    <a:pt x="3" y="110"/>
                  </a:lnTo>
                  <a:lnTo>
                    <a:pt x="7" y="123"/>
                  </a:lnTo>
                  <a:lnTo>
                    <a:pt x="13" y="134"/>
                  </a:lnTo>
                  <a:lnTo>
                    <a:pt x="19" y="145"/>
                  </a:lnTo>
                  <a:lnTo>
                    <a:pt x="26" y="153"/>
                  </a:lnTo>
                  <a:lnTo>
                    <a:pt x="34" y="156"/>
                  </a:lnTo>
                  <a:lnTo>
                    <a:pt x="43" y="1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44048" name="Freeform 18"/>
            <p:cNvSpPr>
              <a:spLocks/>
            </p:cNvSpPr>
            <p:nvPr/>
          </p:nvSpPr>
          <p:spPr bwMode="auto">
            <a:xfrm>
              <a:off x="493" y="1079"/>
              <a:ext cx="147" cy="269"/>
            </a:xfrm>
            <a:custGeom>
              <a:avLst/>
              <a:gdLst>
                <a:gd name="T0" fmla="*/ 147 w 147"/>
                <a:gd name="T1" fmla="*/ 0 h 540"/>
                <a:gd name="T2" fmla="*/ 122 w 147"/>
                <a:gd name="T3" fmla="*/ 0 h 540"/>
                <a:gd name="T4" fmla="*/ 98 w 147"/>
                <a:gd name="T5" fmla="*/ 0 h 540"/>
                <a:gd name="T6" fmla="*/ 75 w 147"/>
                <a:gd name="T7" fmla="*/ 0 h 540"/>
                <a:gd name="T8" fmla="*/ 54 w 147"/>
                <a:gd name="T9" fmla="*/ 0 h 540"/>
                <a:gd name="T10" fmla="*/ 35 w 147"/>
                <a:gd name="T11" fmla="*/ 0 h 540"/>
                <a:gd name="T12" fmla="*/ 19 w 147"/>
                <a:gd name="T13" fmla="*/ 0 h 540"/>
                <a:gd name="T14" fmla="*/ 8 w 147"/>
                <a:gd name="T15" fmla="*/ 0 h 540"/>
                <a:gd name="T16" fmla="*/ 0 w 147"/>
                <a:gd name="T17" fmla="*/ 0 h 540"/>
                <a:gd name="T18" fmla="*/ 146 w 147"/>
                <a:gd name="T19" fmla="*/ 1 h 540"/>
                <a:gd name="T20" fmla="*/ 146 w 147"/>
                <a:gd name="T21" fmla="*/ 1 h 540"/>
                <a:gd name="T22" fmla="*/ 146 w 147"/>
                <a:gd name="T23" fmla="*/ 1 h 540"/>
                <a:gd name="T24" fmla="*/ 146 w 147"/>
                <a:gd name="T25" fmla="*/ 1 h 540"/>
                <a:gd name="T26" fmla="*/ 147 w 147"/>
                <a:gd name="T27" fmla="*/ 1 h 540"/>
                <a:gd name="T28" fmla="*/ 147 w 147"/>
                <a:gd name="T29" fmla="*/ 0 h 54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47"/>
                <a:gd name="T46" fmla="*/ 0 h 540"/>
                <a:gd name="T47" fmla="*/ 147 w 147"/>
                <a:gd name="T48" fmla="*/ 540 h 54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47" h="540">
                  <a:moveTo>
                    <a:pt x="147" y="0"/>
                  </a:moveTo>
                  <a:lnTo>
                    <a:pt x="122" y="28"/>
                  </a:lnTo>
                  <a:lnTo>
                    <a:pt x="98" y="63"/>
                  </a:lnTo>
                  <a:lnTo>
                    <a:pt x="75" y="108"/>
                  </a:lnTo>
                  <a:lnTo>
                    <a:pt x="54" y="160"/>
                  </a:lnTo>
                  <a:lnTo>
                    <a:pt x="35" y="224"/>
                  </a:lnTo>
                  <a:lnTo>
                    <a:pt x="19" y="298"/>
                  </a:lnTo>
                  <a:lnTo>
                    <a:pt x="8" y="384"/>
                  </a:lnTo>
                  <a:lnTo>
                    <a:pt x="0" y="484"/>
                  </a:lnTo>
                  <a:lnTo>
                    <a:pt x="146" y="540"/>
                  </a:lnTo>
                  <a:lnTo>
                    <a:pt x="146" y="538"/>
                  </a:lnTo>
                  <a:lnTo>
                    <a:pt x="146" y="534"/>
                  </a:lnTo>
                  <a:lnTo>
                    <a:pt x="146" y="532"/>
                  </a:lnTo>
                  <a:lnTo>
                    <a:pt x="147" y="531"/>
                  </a:lnTo>
                  <a:lnTo>
                    <a:pt x="147" y="0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44049" name="Freeform 19"/>
            <p:cNvSpPr>
              <a:spLocks/>
            </p:cNvSpPr>
            <p:nvPr/>
          </p:nvSpPr>
          <p:spPr bwMode="auto">
            <a:xfrm>
              <a:off x="640" y="1072"/>
              <a:ext cx="13" cy="7"/>
            </a:xfrm>
            <a:custGeom>
              <a:avLst/>
              <a:gdLst>
                <a:gd name="T0" fmla="*/ 13 w 13"/>
                <a:gd name="T1" fmla="*/ 0 h 13"/>
                <a:gd name="T2" fmla="*/ 9 w 13"/>
                <a:gd name="T3" fmla="*/ 1 h 13"/>
                <a:gd name="T4" fmla="*/ 6 w 13"/>
                <a:gd name="T5" fmla="*/ 1 h 13"/>
                <a:gd name="T6" fmla="*/ 3 w 13"/>
                <a:gd name="T7" fmla="*/ 1 h 13"/>
                <a:gd name="T8" fmla="*/ 0 w 13"/>
                <a:gd name="T9" fmla="*/ 1 h 13"/>
                <a:gd name="T10" fmla="*/ 3 w 13"/>
                <a:gd name="T11" fmla="*/ 1 h 13"/>
                <a:gd name="T12" fmla="*/ 6 w 13"/>
                <a:gd name="T13" fmla="*/ 1 h 13"/>
                <a:gd name="T14" fmla="*/ 9 w 13"/>
                <a:gd name="T15" fmla="*/ 1 h 13"/>
                <a:gd name="T16" fmla="*/ 13 w 13"/>
                <a:gd name="T17" fmla="*/ 0 h 1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"/>
                <a:gd name="T28" fmla="*/ 0 h 13"/>
                <a:gd name="T29" fmla="*/ 13 w 13"/>
                <a:gd name="T30" fmla="*/ 13 h 1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" h="13">
                  <a:moveTo>
                    <a:pt x="13" y="0"/>
                  </a:moveTo>
                  <a:lnTo>
                    <a:pt x="9" y="4"/>
                  </a:lnTo>
                  <a:lnTo>
                    <a:pt x="6" y="6"/>
                  </a:lnTo>
                  <a:lnTo>
                    <a:pt x="3" y="9"/>
                  </a:lnTo>
                  <a:lnTo>
                    <a:pt x="0" y="13"/>
                  </a:lnTo>
                  <a:lnTo>
                    <a:pt x="3" y="9"/>
                  </a:lnTo>
                  <a:lnTo>
                    <a:pt x="6" y="6"/>
                  </a:lnTo>
                  <a:lnTo>
                    <a:pt x="9" y="4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44050" name="Freeform 20"/>
            <p:cNvSpPr>
              <a:spLocks/>
            </p:cNvSpPr>
            <p:nvPr/>
          </p:nvSpPr>
          <p:spPr bwMode="auto">
            <a:xfrm>
              <a:off x="667" y="1062"/>
              <a:ext cx="12" cy="4"/>
            </a:xfrm>
            <a:custGeom>
              <a:avLst/>
              <a:gdLst>
                <a:gd name="T0" fmla="*/ 0 w 12"/>
                <a:gd name="T1" fmla="*/ 0 h 9"/>
                <a:gd name="T2" fmla="*/ 3 w 12"/>
                <a:gd name="T3" fmla="*/ 0 h 9"/>
                <a:gd name="T4" fmla="*/ 6 w 12"/>
                <a:gd name="T5" fmla="*/ 0 h 9"/>
                <a:gd name="T6" fmla="*/ 9 w 12"/>
                <a:gd name="T7" fmla="*/ 0 h 9"/>
                <a:gd name="T8" fmla="*/ 12 w 12"/>
                <a:gd name="T9" fmla="*/ 0 h 9"/>
                <a:gd name="T10" fmla="*/ 9 w 12"/>
                <a:gd name="T11" fmla="*/ 0 h 9"/>
                <a:gd name="T12" fmla="*/ 6 w 12"/>
                <a:gd name="T13" fmla="*/ 0 h 9"/>
                <a:gd name="T14" fmla="*/ 3 w 12"/>
                <a:gd name="T15" fmla="*/ 0 h 9"/>
                <a:gd name="T16" fmla="*/ 0 w 12"/>
                <a:gd name="T17" fmla="*/ 0 h 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"/>
                <a:gd name="T28" fmla="*/ 0 h 9"/>
                <a:gd name="T29" fmla="*/ 12 w 12"/>
                <a:gd name="T30" fmla="*/ 9 h 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" h="9">
                  <a:moveTo>
                    <a:pt x="0" y="9"/>
                  </a:moveTo>
                  <a:lnTo>
                    <a:pt x="3" y="7"/>
                  </a:lnTo>
                  <a:lnTo>
                    <a:pt x="6" y="3"/>
                  </a:lnTo>
                  <a:lnTo>
                    <a:pt x="9" y="2"/>
                  </a:lnTo>
                  <a:lnTo>
                    <a:pt x="12" y="0"/>
                  </a:lnTo>
                  <a:lnTo>
                    <a:pt x="9" y="2"/>
                  </a:lnTo>
                  <a:lnTo>
                    <a:pt x="6" y="3"/>
                  </a:lnTo>
                  <a:lnTo>
                    <a:pt x="3" y="7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44051" name="Freeform 21"/>
            <p:cNvSpPr>
              <a:spLocks/>
            </p:cNvSpPr>
            <p:nvPr/>
          </p:nvSpPr>
          <p:spPr bwMode="auto">
            <a:xfrm>
              <a:off x="654" y="1066"/>
              <a:ext cx="12" cy="6"/>
            </a:xfrm>
            <a:custGeom>
              <a:avLst/>
              <a:gdLst>
                <a:gd name="T0" fmla="*/ 12 w 12"/>
                <a:gd name="T1" fmla="*/ 0 h 11"/>
                <a:gd name="T2" fmla="*/ 9 w 12"/>
                <a:gd name="T3" fmla="*/ 1 h 11"/>
                <a:gd name="T4" fmla="*/ 6 w 12"/>
                <a:gd name="T5" fmla="*/ 1 h 11"/>
                <a:gd name="T6" fmla="*/ 3 w 12"/>
                <a:gd name="T7" fmla="*/ 1 h 11"/>
                <a:gd name="T8" fmla="*/ 0 w 12"/>
                <a:gd name="T9" fmla="*/ 1 h 11"/>
                <a:gd name="T10" fmla="*/ 3 w 12"/>
                <a:gd name="T11" fmla="*/ 1 h 11"/>
                <a:gd name="T12" fmla="*/ 6 w 12"/>
                <a:gd name="T13" fmla="*/ 1 h 11"/>
                <a:gd name="T14" fmla="*/ 9 w 12"/>
                <a:gd name="T15" fmla="*/ 1 h 11"/>
                <a:gd name="T16" fmla="*/ 12 w 12"/>
                <a:gd name="T17" fmla="*/ 0 h 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"/>
                <a:gd name="T28" fmla="*/ 0 h 11"/>
                <a:gd name="T29" fmla="*/ 12 w 12"/>
                <a:gd name="T30" fmla="*/ 11 h 1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" h="11">
                  <a:moveTo>
                    <a:pt x="12" y="0"/>
                  </a:moveTo>
                  <a:lnTo>
                    <a:pt x="9" y="2"/>
                  </a:lnTo>
                  <a:lnTo>
                    <a:pt x="6" y="6"/>
                  </a:lnTo>
                  <a:lnTo>
                    <a:pt x="3" y="7"/>
                  </a:lnTo>
                  <a:lnTo>
                    <a:pt x="0" y="11"/>
                  </a:lnTo>
                  <a:lnTo>
                    <a:pt x="3" y="7"/>
                  </a:lnTo>
                  <a:lnTo>
                    <a:pt x="6" y="6"/>
                  </a:lnTo>
                  <a:lnTo>
                    <a:pt x="9" y="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44052" name="Freeform 22"/>
            <p:cNvSpPr>
              <a:spLocks/>
            </p:cNvSpPr>
            <p:nvPr/>
          </p:nvSpPr>
          <p:spPr bwMode="auto">
            <a:xfrm>
              <a:off x="680" y="1058"/>
              <a:ext cx="13" cy="4"/>
            </a:xfrm>
            <a:custGeom>
              <a:avLst/>
              <a:gdLst>
                <a:gd name="T0" fmla="*/ 0 w 13"/>
                <a:gd name="T1" fmla="*/ 1 h 8"/>
                <a:gd name="T2" fmla="*/ 4 w 13"/>
                <a:gd name="T3" fmla="*/ 1 h 8"/>
                <a:gd name="T4" fmla="*/ 7 w 13"/>
                <a:gd name="T5" fmla="*/ 1 h 8"/>
                <a:gd name="T6" fmla="*/ 10 w 13"/>
                <a:gd name="T7" fmla="*/ 1 h 8"/>
                <a:gd name="T8" fmla="*/ 13 w 13"/>
                <a:gd name="T9" fmla="*/ 0 h 8"/>
                <a:gd name="T10" fmla="*/ 13 w 13"/>
                <a:gd name="T11" fmla="*/ 0 h 8"/>
                <a:gd name="T12" fmla="*/ 10 w 13"/>
                <a:gd name="T13" fmla="*/ 1 h 8"/>
                <a:gd name="T14" fmla="*/ 7 w 13"/>
                <a:gd name="T15" fmla="*/ 1 h 8"/>
                <a:gd name="T16" fmla="*/ 4 w 13"/>
                <a:gd name="T17" fmla="*/ 1 h 8"/>
                <a:gd name="T18" fmla="*/ 0 w 13"/>
                <a:gd name="T19" fmla="*/ 1 h 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8"/>
                <a:gd name="T32" fmla="*/ 13 w 13"/>
                <a:gd name="T33" fmla="*/ 8 h 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8">
                  <a:moveTo>
                    <a:pt x="0" y="8"/>
                  </a:moveTo>
                  <a:lnTo>
                    <a:pt x="4" y="6"/>
                  </a:lnTo>
                  <a:lnTo>
                    <a:pt x="7" y="4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0" y="2"/>
                  </a:lnTo>
                  <a:lnTo>
                    <a:pt x="7" y="4"/>
                  </a:lnTo>
                  <a:lnTo>
                    <a:pt x="4" y="6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44053" name="Freeform 23"/>
            <p:cNvSpPr>
              <a:spLocks/>
            </p:cNvSpPr>
            <p:nvPr/>
          </p:nvSpPr>
          <p:spPr bwMode="auto">
            <a:xfrm>
              <a:off x="456" y="95"/>
              <a:ext cx="900" cy="1448"/>
            </a:xfrm>
            <a:custGeom>
              <a:avLst/>
              <a:gdLst>
                <a:gd name="T0" fmla="*/ 671 w 900"/>
                <a:gd name="T1" fmla="*/ 4 h 2896"/>
                <a:gd name="T2" fmla="*/ 744 w 900"/>
                <a:gd name="T3" fmla="*/ 4 h 2896"/>
                <a:gd name="T4" fmla="*/ 550 w 900"/>
                <a:gd name="T5" fmla="*/ 4 h 2896"/>
                <a:gd name="T6" fmla="*/ 535 w 900"/>
                <a:gd name="T7" fmla="*/ 4 h 2896"/>
                <a:gd name="T8" fmla="*/ 482 w 900"/>
                <a:gd name="T9" fmla="*/ 4 h 2896"/>
                <a:gd name="T10" fmla="*/ 386 w 900"/>
                <a:gd name="T11" fmla="*/ 4 h 2896"/>
                <a:gd name="T12" fmla="*/ 261 w 900"/>
                <a:gd name="T13" fmla="*/ 4 h 2896"/>
                <a:gd name="T14" fmla="*/ 382 w 900"/>
                <a:gd name="T15" fmla="*/ 3 h 2896"/>
                <a:gd name="T16" fmla="*/ 547 w 900"/>
                <a:gd name="T17" fmla="*/ 3 h 2896"/>
                <a:gd name="T18" fmla="*/ 763 w 900"/>
                <a:gd name="T19" fmla="*/ 3 h 2896"/>
                <a:gd name="T20" fmla="*/ 757 w 900"/>
                <a:gd name="T21" fmla="*/ 3 h 2896"/>
                <a:gd name="T22" fmla="*/ 704 w 900"/>
                <a:gd name="T23" fmla="*/ 3 h 2896"/>
                <a:gd name="T24" fmla="*/ 630 w 900"/>
                <a:gd name="T25" fmla="*/ 3 h 2896"/>
                <a:gd name="T26" fmla="*/ 571 w 900"/>
                <a:gd name="T27" fmla="*/ 3 h 2896"/>
                <a:gd name="T28" fmla="*/ 523 w 900"/>
                <a:gd name="T29" fmla="*/ 3 h 2896"/>
                <a:gd name="T30" fmla="*/ 494 w 900"/>
                <a:gd name="T31" fmla="*/ 2 h 2896"/>
                <a:gd name="T32" fmla="*/ 425 w 900"/>
                <a:gd name="T33" fmla="*/ 2 h 2896"/>
                <a:gd name="T34" fmla="*/ 398 w 900"/>
                <a:gd name="T35" fmla="*/ 3 h 2896"/>
                <a:gd name="T36" fmla="*/ 388 w 900"/>
                <a:gd name="T37" fmla="*/ 3 h 2896"/>
                <a:gd name="T38" fmla="*/ 342 w 900"/>
                <a:gd name="T39" fmla="*/ 3 h 2896"/>
                <a:gd name="T40" fmla="*/ 295 w 900"/>
                <a:gd name="T41" fmla="*/ 3 h 2896"/>
                <a:gd name="T42" fmla="*/ 258 w 900"/>
                <a:gd name="T43" fmla="*/ 3 h 2896"/>
                <a:gd name="T44" fmla="*/ 184 w 900"/>
                <a:gd name="T45" fmla="*/ 0 h 2896"/>
                <a:gd name="T46" fmla="*/ 136 w 900"/>
                <a:gd name="T47" fmla="*/ 3 h 2896"/>
                <a:gd name="T48" fmla="*/ 69 w 900"/>
                <a:gd name="T49" fmla="*/ 3 h 2896"/>
                <a:gd name="T50" fmla="*/ 17 w 900"/>
                <a:gd name="T51" fmla="*/ 3 h 2896"/>
                <a:gd name="T52" fmla="*/ 0 w 900"/>
                <a:gd name="T53" fmla="*/ 3 h 2896"/>
                <a:gd name="T54" fmla="*/ 8 w 900"/>
                <a:gd name="T55" fmla="*/ 4 h 2896"/>
                <a:gd name="T56" fmla="*/ 29 w 900"/>
                <a:gd name="T57" fmla="*/ 4 h 2896"/>
                <a:gd name="T58" fmla="*/ 76 w 900"/>
                <a:gd name="T59" fmla="*/ 4 h 2896"/>
                <a:gd name="T60" fmla="*/ 157 w 900"/>
                <a:gd name="T61" fmla="*/ 4 h 2896"/>
                <a:gd name="T62" fmla="*/ 237 w 900"/>
                <a:gd name="T63" fmla="*/ 5 h 2896"/>
                <a:gd name="T64" fmla="*/ 307 w 900"/>
                <a:gd name="T65" fmla="*/ 5 h 2896"/>
                <a:gd name="T66" fmla="*/ 383 w 900"/>
                <a:gd name="T67" fmla="*/ 5 h 2896"/>
                <a:gd name="T68" fmla="*/ 446 w 900"/>
                <a:gd name="T69" fmla="*/ 5 h 2896"/>
                <a:gd name="T70" fmla="*/ 479 w 900"/>
                <a:gd name="T71" fmla="*/ 5 h 2896"/>
                <a:gd name="T72" fmla="*/ 504 w 900"/>
                <a:gd name="T73" fmla="*/ 5 h 2896"/>
                <a:gd name="T74" fmla="*/ 558 w 900"/>
                <a:gd name="T75" fmla="*/ 5 h 2896"/>
                <a:gd name="T76" fmla="*/ 618 w 900"/>
                <a:gd name="T77" fmla="*/ 6 h 2896"/>
                <a:gd name="T78" fmla="*/ 658 w 900"/>
                <a:gd name="T79" fmla="*/ 6 h 2896"/>
                <a:gd name="T80" fmla="*/ 703 w 900"/>
                <a:gd name="T81" fmla="*/ 6 h 2896"/>
                <a:gd name="T82" fmla="*/ 785 w 900"/>
                <a:gd name="T83" fmla="*/ 6 h 2896"/>
                <a:gd name="T84" fmla="*/ 865 w 900"/>
                <a:gd name="T85" fmla="*/ 6 h 2896"/>
                <a:gd name="T86" fmla="*/ 900 w 900"/>
                <a:gd name="T87" fmla="*/ 6 h 2896"/>
                <a:gd name="T88" fmla="*/ 889 w 900"/>
                <a:gd name="T89" fmla="*/ 6 h 2896"/>
                <a:gd name="T90" fmla="*/ 852 w 900"/>
                <a:gd name="T91" fmla="*/ 5 h 2896"/>
                <a:gd name="T92" fmla="*/ 774 w 900"/>
                <a:gd name="T93" fmla="*/ 5 h 2896"/>
                <a:gd name="T94" fmla="*/ 639 w 900"/>
                <a:gd name="T95" fmla="*/ 4 h 289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900"/>
                <a:gd name="T145" fmla="*/ 0 h 2896"/>
                <a:gd name="T146" fmla="*/ 900 w 900"/>
                <a:gd name="T147" fmla="*/ 2896 h 289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900" h="2896">
                  <a:moveTo>
                    <a:pt x="639" y="1865"/>
                  </a:moveTo>
                  <a:lnTo>
                    <a:pt x="645" y="1854"/>
                  </a:lnTo>
                  <a:lnTo>
                    <a:pt x="656" y="1833"/>
                  </a:lnTo>
                  <a:lnTo>
                    <a:pt x="671" y="1802"/>
                  </a:lnTo>
                  <a:lnTo>
                    <a:pt x="689" y="1762"/>
                  </a:lnTo>
                  <a:lnTo>
                    <a:pt x="708" y="1716"/>
                  </a:lnTo>
                  <a:lnTo>
                    <a:pt x="727" y="1664"/>
                  </a:lnTo>
                  <a:lnTo>
                    <a:pt x="744" y="1606"/>
                  </a:lnTo>
                  <a:lnTo>
                    <a:pt x="758" y="1548"/>
                  </a:lnTo>
                  <a:lnTo>
                    <a:pt x="552" y="1548"/>
                  </a:lnTo>
                  <a:lnTo>
                    <a:pt x="552" y="1580"/>
                  </a:lnTo>
                  <a:lnTo>
                    <a:pt x="550" y="1621"/>
                  </a:lnTo>
                  <a:lnTo>
                    <a:pt x="547" y="1664"/>
                  </a:lnTo>
                  <a:lnTo>
                    <a:pt x="542" y="1701"/>
                  </a:lnTo>
                  <a:lnTo>
                    <a:pt x="540" y="1703"/>
                  </a:lnTo>
                  <a:lnTo>
                    <a:pt x="535" y="1710"/>
                  </a:lnTo>
                  <a:lnTo>
                    <a:pt x="526" y="1720"/>
                  </a:lnTo>
                  <a:lnTo>
                    <a:pt x="514" y="1729"/>
                  </a:lnTo>
                  <a:lnTo>
                    <a:pt x="499" y="1740"/>
                  </a:lnTo>
                  <a:lnTo>
                    <a:pt x="482" y="1749"/>
                  </a:lnTo>
                  <a:lnTo>
                    <a:pt x="460" y="1755"/>
                  </a:lnTo>
                  <a:lnTo>
                    <a:pt x="438" y="1757"/>
                  </a:lnTo>
                  <a:lnTo>
                    <a:pt x="413" y="1755"/>
                  </a:lnTo>
                  <a:lnTo>
                    <a:pt x="386" y="1744"/>
                  </a:lnTo>
                  <a:lnTo>
                    <a:pt x="357" y="1725"/>
                  </a:lnTo>
                  <a:lnTo>
                    <a:pt x="326" y="1697"/>
                  </a:lnTo>
                  <a:lnTo>
                    <a:pt x="294" y="1658"/>
                  </a:lnTo>
                  <a:lnTo>
                    <a:pt x="261" y="1606"/>
                  </a:lnTo>
                  <a:lnTo>
                    <a:pt x="226" y="1541"/>
                  </a:lnTo>
                  <a:lnTo>
                    <a:pt x="191" y="1461"/>
                  </a:lnTo>
                  <a:lnTo>
                    <a:pt x="191" y="1329"/>
                  </a:lnTo>
                  <a:lnTo>
                    <a:pt x="382" y="1494"/>
                  </a:lnTo>
                  <a:lnTo>
                    <a:pt x="529" y="1420"/>
                  </a:lnTo>
                  <a:lnTo>
                    <a:pt x="532" y="1429"/>
                  </a:lnTo>
                  <a:lnTo>
                    <a:pt x="539" y="1453"/>
                  </a:lnTo>
                  <a:lnTo>
                    <a:pt x="547" y="1494"/>
                  </a:lnTo>
                  <a:lnTo>
                    <a:pt x="552" y="1548"/>
                  </a:lnTo>
                  <a:lnTo>
                    <a:pt x="758" y="1548"/>
                  </a:lnTo>
                  <a:lnTo>
                    <a:pt x="761" y="1526"/>
                  </a:lnTo>
                  <a:lnTo>
                    <a:pt x="763" y="1502"/>
                  </a:lnTo>
                  <a:lnTo>
                    <a:pt x="765" y="1480"/>
                  </a:lnTo>
                  <a:lnTo>
                    <a:pt x="766" y="1455"/>
                  </a:lnTo>
                  <a:lnTo>
                    <a:pt x="764" y="1409"/>
                  </a:lnTo>
                  <a:lnTo>
                    <a:pt x="757" y="1368"/>
                  </a:lnTo>
                  <a:lnTo>
                    <a:pt x="747" y="1332"/>
                  </a:lnTo>
                  <a:lnTo>
                    <a:pt x="734" y="1301"/>
                  </a:lnTo>
                  <a:lnTo>
                    <a:pt x="720" y="1277"/>
                  </a:lnTo>
                  <a:lnTo>
                    <a:pt x="704" y="1258"/>
                  </a:lnTo>
                  <a:lnTo>
                    <a:pt x="689" y="1247"/>
                  </a:lnTo>
                  <a:lnTo>
                    <a:pt x="676" y="1241"/>
                  </a:lnTo>
                  <a:lnTo>
                    <a:pt x="650" y="1241"/>
                  </a:lnTo>
                  <a:lnTo>
                    <a:pt x="630" y="1245"/>
                  </a:lnTo>
                  <a:lnTo>
                    <a:pt x="614" y="1254"/>
                  </a:lnTo>
                  <a:lnTo>
                    <a:pt x="600" y="1265"/>
                  </a:lnTo>
                  <a:lnTo>
                    <a:pt x="586" y="1275"/>
                  </a:lnTo>
                  <a:lnTo>
                    <a:pt x="571" y="1282"/>
                  </a:lnTo>
                  <a:lnTo>
                    <a:pt x="551" y="1282"/>
                  </a:lnTo>
                  <a:lnTo>
                    <a:pt x="525" y="1275"/>
                  </a:lnTo>
                  <a:lnTo>
                    <a:pt x="525" y="1243"/>
                  </a:lnTo>
                  <a:lnTo>
                    <a:pt x="523" y="1172"/>
                  </a:lnTo>
                  <a:lnTo>
                    <a:pt x="520" y="1098"/>
                  </a:lnTo>
                  <a:lnTo>
                    <a:pt x="516" y="1053"/>
                  </a:lnTo>
                  <a:lnTo>
                    <a:pt x="507" y="1035"/>
                  </a:lnTo>
                  <a:lnTo>
                    <a:pt x="494" y="1020"/>
                  </a:lnTo>
                  <a:lnTo>
                    <a:pt x="477" y="1009"/>
                  </a:lnTo>
                  <a:lnTo>
                    <a:pt x="459" y="1005"/>
                  </a:lnTo>
                  <a:lnTo>
                    <a:pt x="441" y="1007"/>
                  </a:lnTo>
                  <a:lnTo>
                    <a:pt x="425" y="1016"/>
                  </a:lnTo>
                  <a:lnTo>
                    <a:pt x="413" y="1035"/>
                  </a:lnTo>
                  <a:lnTo>
                    <a:pt x="405" y="1063"/>
                  </a:lnTo>
                  <a:lnTo>
                    <a:pt x="401" y="1111"/>
                  </a:lnTo>
                  <a:lnTo>
                    <a:pt x="398" y="1182"/>
                  </a:lnTo>
                  <a:lnTo>
                    <a:pt x="396" y="1249"/>
                  </a:lnTo>
                  <a:lnTo>
                    <a:pt x="395" y="1277"/>
                  </a:lnTo>
                  <a:lnTo>
                    <a:pt x="393" y="1275"/>
                  </a:lnTo>
                  <a:lnTo>
                    <a:pt x="388" y="1271"/>
                  </a:lnTo>
                  <a:lnTo>
                    <a:pt x="380" y="1267"/>
                  </a:lnTo>
                  <a:lnTo>
                    <a:pt x="369" y="1262"/>
                  </a:lnTo>
                  <a:lnTo>
                    <a:pt x="356" y="1256"/>
                  </a:lnTo>
                  <a:lnTo>
                    <a:pt x="342" y="1251"/>
                  </a:lnTo>
                  <a:lnTo>
                    <a:pt x="327" y="1245"/>
                  </a:lnTo>
                  <a:lnTo>
                    <a:pt x="312" y="1243"/>
                  </a:lnTo>
                  <a:lnTo>
                    <a:pt x="304" y="1243"/>
                  </a:lnTo>
                  <a:lnTo>
                    <a:pt x="295" y="1243"/>
                  </a:lnTo>
                  <a:lnTo>
                    <a:pt x="286" y="1245"/>
                  </a:lnTo>
                  <a:lnTo>
                    <a:pt x="277" y="1249"/>
                  </a:lnTo>
                  <a:lnTo>
                    <a:pt x="267" y="1252"/>
                  </a:lnTo>
                  <a:lnTo>
                    <a:pt x="258" y="1256"/>
                  </a:lnTo>
                  <a:lnTo>
                    <a:pt x="247" y="1262"/>
                  </a:lnTo>
                  <a:lnTo>
                    <a:pt x="237" y="1267"/>
                  </a:lnTo>
                  <a:lnTo>
                    <a:pt x="237" y="0"/>
                  </a:lnTo>
                  <a:lnTo>
                    <a:pt x="184" y="0"/>
                  </a:lnTo>
                  <a:lnTo>
                    <a:pt x="184" y="1141"/>
                  </a:lnTo>
                  <a:lnTo>
                    <a:pt x="169" y="1154"/>
                  </a:lnTo>
                  <a:lnTo>
                    <a:pt x="153" y="1167"/>
                  </a:lnTo>
                  <a:lnTo>
                    <a:pt x="136" y="1184"/>
                  </a:lnTo>
                  <a:lnTo>
                    <a:pt x="119" y="1200"/>
                  </a:lnTo>
                  <a:lnTo>
                    <a:pt x="102" y="1221"/>
                  </a:lnTo>
                  <a:lnTo>
                    <a:pt x="86" y="1241"/>
                  </a:lnTo>
                  <a:lnTo>
                    <a:pt x="69" y="1265"/>
                  </a:lnTo>
                  <a:lnTo>
                    <a:pt x="54" y="1292"/>
                  </a:lnTo>
                  <a:lnTo>
                    <a:pt x="40" y="1319"/>
                  </a:lnTo>
                  <a:lnTo>
                    <a:pt x="28" y="1349"/>
                  </a:lnTo>
                  <a:lnTo>
                    <a:pt x="17" y="1381"/>
                  </a:lnTo>
                  <a:lnTo>
                    <a:pt x="9" y="1414"/>
                  </a:lnTo>
                  <a:lnTo>
                    <a:pt x="3" y="1450"/>
                  </a:lnTo>
                  <a:lnTo>
                    <a:pt x="0" y="1487"/>
                  </a:lnTo>
                  <a:lnTo>
                    <a:pt x="0" y="1526"/>
                  </a:lnTo>
                  <a:lnTo>
                    <a:pt x="4" y="1569"/>
                  </a:lnTo>
                  <a:lnTo>
                    <a:pt x="4" y="1571"/>
                  </a:lnTo>
                  <a:lnTo>
                    <a:pt x="6" y="1576"/>
                  </a:lnTo>
                  <a:lnTo>
                    <a:pt x="8" y="1584"/>
                  </a:lnTo>
                  <a:lnTo>
                    <a:pt x="11" y="1595"/>
                  </a:lnTo>
                  <a:lnTo>
                    <a:pt x="16" y="1608"/>
                  </a:lnTo>
                  <a:lnTo>
                    <a:pt x="22" y="1621"/>
                  </a:lnTo>
                  <a:lnTo>
                    <a:pt x="29" y="1636"/>
                  </a:lnTo>
                  <a:lnTo>
                    <a:pt x="38" y="1649"/>
                  </a:lnTo>
                  <a:lnTo>
                    <a:pt x="49" y="1662"/>
                  </a:lnTo>
                  <a:lnTo>
                    <a:pt x="62" y="1675"/>
                  </a:lnTo>
                  <a:lnTo>
                    <a:pt x="76" y="1684"/>
                  </a:lnTo>
                  <a:lnTo>
                    <a:pt x="93" y="1694"/>
                  </a:lnTo>
                  <a:lnTo>
                    <a:pt x="112" y="1697"/>
                  </a:lnTo>
                  <a:lnTo>
                    <a:pt x="133" y="1699"/>
                  </a:lnTo>
                  <a:lnTo>
                    <a:pt x="157" y="1695"/>
                  </a:lnTo>
                  <a:lnTo>
                    <a:pt x="184" y="1688"/>
                  </a:lnTo>
                  <a:lnTo>
                    <a:pt x="184" y="1945"/>
                  </a:lnTo>
                  <a:lnTo>
                    <a:pt x="237" y="1945"/>
                  </a:lnTo>
                  <a:lnTo>
                    <a:pt x="237" y="2334"/>
                  </a:lnTo>
                  <a:lnTo>
                    <a:pt x="253" y="2313"/>
                  </a:lnTo>
                  <a:lnTo>
                    <a:pt x="270" y="2297"/>
                  </a:lnTo>
                  <a:lnTo>
                    <a:pt x="288" y="2284"/>
                  </a:lnTo>
                  <a:lnTo>
                    <a:pt x="307" y="2272"/>
                  </a:lnTo>
                  <a:lnTo>
                    <a:pt x="326" y="2265"/>
                  </a:lnTo>
                  <a:lnTo>
                    <a:pt x="346" y="2258"/>
                  </a:lnTo>
                  <a:lnTo>
                    <a:pt x="365" y="2254"/>
                  </a:lnTo>
                  <a:lnTo>
                    <a:pt x="383" y="2250"/>
                  </a:lnTo>
                  <a:lnTo>
                    <a:pt x="401" y="2250"/>
                  </a:lnTo>
                  <a:lnTo>
                    <a:pt x="417" y="2248"/>
                  </a:lnTo>
                  <a:lnTo>
                    <a:pt x="433" y="2250"/>
                  </a:lnTo>
                  <a:lnTo>
                    <a:pt x="446" y="2250"/>
                  </a:lnTo>
                  <a:lnTo>
                    <a:pt x="458" y="2250"/>
                  </a:lnTo>
                  <a:lnTo>
                    <a:pt x="468" y="2252"/>
                  </a:lnTo>
                  <a:lnTo>
                    <a:pt x="475" y="2252"/>
                  </a:lnTo>
                  <a:lnTo>
                    <a:pt x="479" y="2252"/>
                  </a:lnTo>
                  <a:lnTo>
                    <a:pt x="482" y="2256"/>
                  </a:lnTo>
                  <a:lnTo>
                    <a:pt x="486" y="2265"/>
                  </a:lnTo>
                  <a:lnTo>
                    <a:pt x="494" y="2282"/>
                  </a:lnTo>
                  <a:lnTo>
                    <a:pt x="504" y="2302"/>
                  </a:lnTo>
                  <a:lnTo>
                    <a:pt x="515" y="2328"/>
                  </a:lnTo>
                  <a:lnTo>
                    <a:pt x="529" y="2360"/>
                  </a:lnTo>
                  <a:lnTo>
                    <a:pt x="543" y="2395"/>
                  </a:lnTo>
                  <a:lnTo>
                    <a:pt x="558" y="2432"/>
                  </a:lnTo>
                  <a:lnTo>
                    <a:pt x="574" y="2475"/>
                  </a:lnTo>
                  <a:lnTo>
                    <a:pt x="589" y="2520"/>
                  </a:lnTo>
                  <a:lnTo>
                    <a:pt x="604" y="2566"/>
                  </a:lnTo>
                  <a:lnTo>
                    <a:pt x="618" y="2617"/>
                  </a:lnTo>
                  <a:lnTo>
                    <a:pt x="631" y="2667"/>
                  </a:lnTo>
                  <a:lnTo>
                    <a:pt x="642" y="2717"/>
                  </a:lnTo>
                  <a:lnTo>
                    <a:pt x="651" y="2769"/>
                  </a:lnTo>
                  <a:lnTo>
                    <a:pt x="658" y="2821"/>
                  </a:lnTo>
                  <a:lnTo>
                    <a:pt x="664" y="2849"/>
                  </a:lnTo>
                  <a:lnTo>
                    <a:pt x="673" y="2870"/>
                  </a:lnTo>
                  <a:lnTo>
                    <a:pt x="687" y="2885"/>
                  </a:lnTo>
                  <a:lnTo>
                    <a:pt x="703" y="2892"/>
                  </a:lnTo>
                  <a:lnTo>
                    <a:pt x="722" y="2896"/>
                  </a:lnTo>
                  <a:lnTo>
                    <a:pt x="742" y="2896"/>
                  </a:lnTo>
                  <a:lnTo>
                    <a:pt x="763" y="2892"/>
                  </a:lnTo>
                  <a:lnTo>
                    <a:pt x="785" y="2885"/>
                  </a:lnTo>
                  <a:lnTo>
                    <a:pt x="807" y="2875"/>
                  </a:lnTo>
                  <a:lnTo>
                    <a:pt x="828" y="2866"/>
                  </a:lnTo>
                  <a:lnTo>
                    <a:pt x="847" y="2855"/>
                  </a:lnTo>
                  <a:lnTo>
                    <a:pt x="865" y="2846"/>
                  </a:lnTo>
                  <a:lnTo>
                    <a:pt x="879" y="2836"/>
                  </a:lnTo>
                  <a:lnTo>
                    <a:pt x="890" y="2829"/>
                  </a:lnTo>
                  <a:lnTo>
                    <a:pt x="897" y="2823"/>
                  </a:lnTo>
                  <a:lnTo>
                    <a:pt x="900" y="2821"/>
                  </a:lnTo>
                  <a:lnTo>
                    <a:pt x="899" y="2810"/>
                  </a:lnTo>
                  <a:lnTo>
                    <a:pt x="897" y="2788"/>
                  </a:lnTo>
                  <a:lnTo>
                    <a:pt x="893" y="2756"/>
                  </a:lnTo>
                  <a:lnTo>
                    <a:pt x="889" y="2717"/>
                  </a:lnTo>
                  <a:lnTo>
                    <a:pt x="883" y="2669"/>
                  </a:lnTo>
                  <a:lnTo>
                    <a:pt x="875" y="2615"/>
                  </a:lnTo>
                  <a:lnTo>
                    <a:pt x="865" y="2553"/>
                  </a:lnTo>
                  <a:lnTo>
                    <a:pt x="852" y="2488"/>
                  </a:lnTo>
                  <a:lnTo>
                    <a:pt x="837" y="2418"/>
                  </a:lnTo>
                  <a:lnTo>
                    <a:pt x="820" y="2343"/>
                  </a:lnTo>
                  <a:lnTo>
                    <a:pt x="799" y="2265"/>
                  </a:lnTo>
                  <a:lnTo>
                    <a:pt x="774" y="2185"/>
                  </a:lnTo>
                  <a:lnTo>
                    <a:pt x="747" y="2105"/>
                  </a:lnTo>
                  <a:lnTo>
                    <a:pt x="715" y="2025"/>
                  </a:lnTo>
                  <a:lnTo>
                    <a:pt x="679" y="1943"/>
                  </a:lnTo>
                  <a:lnTo>
                    <a:pt x="639" y="1865"/>
                  </a:lnTo>
                  <a:close/>
                </a:path>
              </a:pathLst>
            </a:cu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44054" name="Freeform 24"/>
            <p:cNvSpPr>
              <a:spLocks/>
            </p:cNvSpPr>
            <p:nvPr/>
          </p:nvSpPr>
          <p:spPr bwMode="auto">
            <a:xfrm>
              <a:off x="693" y="949"/>
              <a:ext cx="98" cy="109"/>
            </a:xfrm>
            <a:custGeom>
              <a:avLst/>
              <a:gdLst>
                <a:gd name="T0" fmla="*/ 0 w 98"/>
                <a:gd name="T1" fmla="*/ 1 h 218"/>
                <a:gd name="T2" fmla="*/ 0 w 98"/>
                <a:gd name="T3" fmla="*/ 0 h 218"/>
                <a:gd name="T4" fmla="*/ 16 w 98"/>
                <a:gd name="T5" fmla="*/ 1 h 218"/>
                <a:gd name="T6" fmla="*/ 33 w 98"/>
                <a:gd name="T7" fmla="*/ 1 h 218"/>
                <a:gd name="T8" fmla="*/ 49 w 98"/>
                <a:gd name="T9" fmla="*/ 1 h 218"/>
                <a:gd name="T10" fmla="*/ 64 w 98"/>
                <a:gd name="T11" fmla="*/ 1 h 218"/>
                <a:gd name="T12" fmla="*/ 78 w 98"/>
                <a:gd name="T13" fmla="*/ 1 h 218"/>
                <a:gd name="T14" fmla="*/ 88 w 98"/>
                <a:gd name="T15" fmla="*/ 1 h 218"/>
                <a:gd name="T16" fmla="*/ 95 w 98"/>
                <a:gd name="T17" fmla="*/ 1 h 218"/>
                <a:gd name="T18" fmla="*/ 98 w 98"/>
                <a:gd name="T19" fmla="*/ 1 h 218"/>
                <a:gd name="T20" fmla="*/ 91 w 98"/>
                <a:gd name="T21" fmla="*/ 1 h 218"/>
                <a:gd name="T22" fmla="*/ 83 w 98"/>
                <a:gd name="T23" fmla="*/ 1 h 218"/>
                <a:gd name="T24" fmla="*/ 72 w 98"/>
                <a:gd name="T25" fmla="*/ 1 h 218"/>
                <a:gd name="T26" fmla="*/ 60 w 98"/>
                <a:gd name="T27" fmla="*/ 1 h 218"/>
                <a:gd name="T28" fmla="*/ 47 w 98"/>
                <a:gd name="T29" fmla="*/ 1 h 218"/>
                <a:gd name="T30" fmla="*/ 32 w 98"/>
                <a:gd name="T31" fmla="*/ 1 h 218"/>
                <a:gd name="T32" fmla="*/ 17 w 98"/>
                <a:gd name="T33" fmla="*/ 1 h 218"/>
                <a:gd name="T34" fmla="*/ 0 w 98"/>
                <a:gd name="T35" fmla="*/ 1 h 21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98"/>
                <a:gd name="T55" fmla="*/ 0 h 218"/>
                <a:gd name="T56" fmla="*/ 98 w 98"/>
                <a:gd name="T57" fmla="*/ 218 h 21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98" h="218">
                  <a:moveTo>
                    <a:pt x="0" y="218"/>
                  </a:moveTo>
                  <a:lnTo>
                    <a:pt x="0" y="0"/>
                  </a:lnTo>
                  <a:lnTo>
                    <a:pt x="16" y="28"/>
                  </a:lnTo>
                  <a:lnTo>
                    <a:pt x="33" y="58"/>
                  </a:lnTo>
                  <a:lnTo>
                    <a:pt x="49" y="88"/>
                  </a:lnTo>
                  <a:lnTo>
                    <a:pt x="64" y="116"/>
                  </a:lnTo>
                  <a:lnTo>
                    <a:pt x="78" y="140"/>
                  </a:lnTo>
                  <a:lnTo>
                    <a:pt x="88" y="159"/>
                  </a:lnTo>
                  <a:lnTo>
                    <a:pt x="95" y="172"/>
                  </a:lnTo>
                  <a:lnTo>
                    <a:pt x="98" y="175"/>
                  </a:lnTo>
                  <a:lnTo>
                    <a:pt x="91" y="179"/>
                  </a:lnTo>
                  <a:lnTo>
                    <a:pt x="83" y="183"/>
                  </a:lnTo>
                  <a:lnTo>
                    <a:pt x="72" y="187"/>
                  </a:lnTo>
                  <a:lnTo>
                    <a:pt x="60" y="190"/>
                  </a:lnTo>
                  <a:lnTo>
                    <a:pt x="47" y="196"/>
                  </a:lnTo>
                  <a:lnTo>
                    <a:pt x="32" y="201"/>
                  </a:lnTo>
                  <a:lnTo>
                    <a:pt x="17" y="209"/>
                  </a:lnTo>
                  <a:lnTo>
                    <a:pt x="0" y="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44055" name="Text Box 25"/>
            <p:cNvSpPr txBox="1">
              <a:spLocks noChangeArrowheads="1"/>
            </p:cNvSpPr>
            <p:nvPr/>
          </p:nvSpPr>
          <p:spPr bwMode="auto">
            <a:xfrm>
              <a:off x="748" y="180"/>
              <a:ext cx="748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en-US" sz="900" b="1">
                  <a:solidFill>
                    <a:srgbClr val="0000FF"/>
                  </a:solidFill>
                  <a:latin typeface="Arial Black" panose="020B0A04020102020204" pitchFamily="34" charset="0"/>
                </a:rPr>
                <a:t>ОСББ</a:t>
              </a:r>
              <a:endParaRPr lang="en-US" altLang="en-US" sz="1800">
                <a:solidFill>
                  <a:srgbClr val="000000"/>
                </a:solidFill>
                <a:latin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0651918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6"/>
          <p:cNvSpPr txBox="1">
            <a:spLocks noChangeArrowheads="1"/>
          </p:cNvSpPr>
          <p:nvPr/>
        </p:nvSpPr>
        <p:spPr bwMode="auto">
          <a:xfrm>
            <a:off x="967807" y="4708301"/>
            <a:ext cx="7780657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hangingPunct="0"/>
            <a:r>
              <a:rPr lang="uk-UA" altLang="uk-UA" sz="4000" b="1" i="1" dirty="0">
                <a:solidFill>
                  <a:srgbClr val="FF0000"/>
                </a:solidFill>
                <a:latin typeface="Myriad Pro" pitchFamily="34" charset="0"/>
              </a:rPr>
              <a:t>Підсумки                                                                           </a:t>
            </a:r>
            <a:r>
              <a:rPr lang="uk-UA" altLang="uk-UA" sz="4000" b="1" i="1" dirty="0" smtClean="0">
                <a:solidFill>
                  <a:srgbClr val="FF0000"/>
                </a:solidFill>
                <a:latin typeface="Myriad Pro" pitchFamily="34" charset="0"/>
              </a:rPr>
              <a:t>                                                                                </a:t>
            </a:r>
            <a:endParaRPr lang="uk-UA" altLang="uk-UA" sz="4000" b="1" i="1" dirty="0">
              <a:solidFill>
                <a:srgbClr val="FF0000"/>
              </a:solidFill>
              <a:latin typeface="Myriad Pro" pitchFamily="34" charset="0"/>
            </a:endParaRPr>
          </a:p>
          <a:p>
            <a:pPr algn="ctr" eaLnBrk="0" hangingPunct="0"/>
            <a:r>
              <a:rPr lang="uk-UA" altLang="uk-UA" sz="4000" b="1" i="1" dirty="0">
                <a:solidFill>
                  <a:srgbClr val="FF0000"/>
                </a:solidFill>
                <a:latin typeface="Myriad Pro" pitchFamily="34" charset="0"/>
              </a:rPr>
              <a:t>Досягнення                                                 </a:t>
            </a:r>
            <a:r>
              <a:rPr lang="uk-UA" altLang="uk-UA" sz="2400" b="1" i="1" dirty="0">
                <a:solidFill>
                  <a:srgbClr val="FF0000"/>
                </a:solidFill>
                <a:latin typeface="Myriad Pro" pitchFamily="34" charset="0"/>
              </a:rPr>
              <a:t>        </a:t>
            </a:r>
            <a:r>
              <a:rPr lang="uk-UA" altLang="uk-UA" sz="2400" b="1" dirty="0">
                <a:solidFill>
                  <a:srgbClr val="FFFFFF"/>
                </a:solidFill>
                <a:latin typeface="Myriad Pro" pitchFamily="34" charset="0"/>
              </a:rPr>
              <a:t>                   </a:t>
            </a:r>
          </a:p>
          <a:p>
            <a:pPr algn="ctr" eaLnBrk="0" hangingPunct="0"/>
            <a:endParaRPr lang="en-US" altLang="uk-UA" sz="2400" b="1" dirty="0" smtClean="0">
              <a:solidFill>
                <a:srgbClr val="FFFFFF"/>
              </a:solidFill>
              <a:latin typeface="Myriad Pro" pitchFamily="34" charset="0"/>
            </a:endParaRPr>
          </a:p>
          <a:p>
            <a:pPr algn="ctr" eaLnBrk="0" hangingPunct="0"/>
            <a:r>
              <a:rPr lang="en-US" altLang="uk-UA" sz="2400" b="1" dirty="0" smtClean="0">
                <a:solidFill>
                  <a:srgbClr val="FFFFFF"/>
                </a:solidFill>
                <a:latin typeface="Myriad Pro" pitchFamily="34" charset="0"/>
              </a:rPr>
              <a:t> </a:t>
            </a:r>
          </a:p>
        </p:txBody>
      </p:sp>
      <p:sp>
        <p:nvSpPr>
          <p:cNvPr id="1028" name="Заголовок 13"/>
          <p:cNvSpPr>
            <a:spLocks noGrp="1"/>
          </p:cNvSpPr>
          <p:nvPr>
            <p:ph type="title" idx="4294967295"/>
          </p:nvPr>
        </p:nvSpPr>
        <p:spPr bwMode="auto">
          <a:xfrm>
            <a:off x="685800" y="1600200"/>
            <a:ext cx="7774632" cy="4495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uk-UA" altLang="uk-UA" sz="2400" b="1" dirty="0">
                <a:solidFill>
                  <a:srgbClr val="FFFF00"/>
                </a:solidFill>
              </a:rPr>
              <a:t>Спільний проект ЄС/ПРООН</a:t>
            </a:r>
            <a:br>
              <a:rPr lang="uk-UA" altLang="uk-UA" sz="2400" b="1" dirty="0">
                <a:solidFill>
                  <a:srgbClr val="FFFF00"/>
                </a:solidFill>
              </a:rPr>
            </a:br>
            <a:r>
              <a:rPr lang="uk-UA" altLang="uk-UA" b="1" dirty="0" smtClean="0">
                <a:solidFill>
                  <a:srgbClr val="FFFF00"/>
                </a:solidFill>
              </a:rPr>
              <a:t>МРГ-ІІ</a:t>
            </a:r>
            <a:r>
              <a:rPr lang="uk-UA" altLang="uk-UA" sz="2800" dirty="0">
                <a:solidFill>
                  <a:srgbClr val="FFFF00"/>
                </a:solidFill>
              </a:rPr>
              <a:t/>
            </a:r>
            <a:br>
              <a:rPr lang="uk-UA" altLang="uk-UA" sz="2800" dirty="0">
                <a:solidFill>
                  <a:srgbClr val="FFFF00"/>
                </a:solidFill>
              </a:rPr>
            </a:br>
            <a:r>
              <a:rPr lang="uk-UA" altLang="uk-UA" dirty="0">
                <a:solidFill>
                  <a:srgbClr val="FFFF00"/>
                </a:solidFill>
              </a:rPr>
              <a:t>Результати впровадження в Чернігівській області</a:t>
            </a:r>
          </a:p>
        </p:txBody>
      </p:sp>
      <p:graphicFrame>
        <p:nvGraphicFramePr>
          <p:cNvPr id="1026" name="Object 8"/>
          <p:cNvGraphicFramePr>
            <a:graphicFrameLocks noGrp="1" noChangeAspect="1"/>
          </p:cNvGraphicFramePr>
          <p:nvPr>
            <p:ph idx="4294967295"/>
          </p:nvPr>
        </p:nvGraphicFramePr>
        <p:xfrm>
          <a:off x="0" y="457200"/>
          <a:ext cx="1371600" cy="88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36" name="Picture" r:id="rId4" imgW="1371600" imgH="882000" progId="Word.Picture.8">
                  <p:embed/>
                </p:oleObj>
              </mc:Choice>
              <mc:Fallback>
                <p:oleObj name="Picture" r:id="rId4" imgW="1371600" imgH="882000" progId="Word.Picture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57200"/>
                        <a:ext cx="1371600" cy="882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9" name="Rectangle 10"/>
          <p:cNvSpPr>
            <a:spLocks noChangeArrowheads="1"/>
          </p:cNvSpPr>
          <p:nvPr/>
        </p:nvSpPr>
        <p:spPr bwMode="auto">
          <a:xfrm>
            <a:off x="990600" y="2133600"/>
            <a:ext cx="76200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endParaRPr lang="uk-UA" altLang="uk-UA" sz="4400" dirty="0" smtClean="0">
              <a:solidFill>
                <a:srgbClr val="FFFFFF"/>
              </a:solidFill>
            </a:endParaRPr>
          </a:p>
        </p:txBody>
      </p:sp>
      <p:pic>
        <p:nvPicPr>
          <p:cNvPr id="1030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7141" y="347152"/>
            <a:ext cx="914400" cy="115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Z:\All folders 2014\COMMUNICATION UNIT\LOGO_2014\undp_logo_new_eng_150dpi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725755" y="190479"/>
            <a:ext cx="504775" cy="1306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26624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676401" y="427038"/>
            <a:ext cx="5991944" cy="7921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algn="ctr"/>
            <a:r>
              <a:rPr lang="uk-UA" altLang="uk-UA" sz="3600" b="1" dirty="0">
                <a:solidFill>
                  <a:schemeClr val="tx1"/>
                </a:solidFill>
              </a:rPr>
              <a:t>Мікропроекти громад</a:t>
            </a:r>
            <a:r>
              <a:rPr lang="uk-UA" altLang="uk-UA" sz="3600" b="1" dirty="0">
                <a:solidFill>
                  <a:srgbClr val="FAE652"/>
                </a:solidFill>
              </a:rPr>
              <a:t> </a:t>
            </a:r>
            <a:endParaRPr lang="ru-RU" altLang="uk-UA" sz="3600" b="1" dirty="0">
              <a:solidFill>
                <a:srgbClr val="FAE652"/>
              </a:solidFill>
            </a:endParaRPr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07988" y="1949450"/>
            <a:ext cx="8736012" cy="7239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85000" lnSpcReduction="20000"/>
          </a:bodyPr>
          <a:lstStyle/>
          <a:p>
            <a:pPr marL="533400" indent="-533400">
              <a:buClr>
                <a:srgbClr val="FFFF00"/>
              </a:buClr>
              <a:buFont typeface="Wingdings" pitchFamily="2" charset="2"/>
              <a:buChar char="Ø"/>
            </a:pPr>
            <a:r>
              <a:rPr lang="en-US" altLang="uk-UA" b="1" dirty="0" smtClean="0">
                <a:solidFill>
                  <a:srgbClr val="FFFF00"/>
                </a:solidFill>
              </a:rPr>
              <a:t>6</a:t>
            </a:r>
            <a:r>
              <a:rPr lang="uk-UA" altLang="uk-UA" sz="2000" b="1" dirty="0" smtClean="0">
                <a:solidFill>
                  <a:srgbClr val="FFFF00"/>
                </a:solidFill>
              </a:rPr>
              <a:t> мікропроектів з енергоефективності</a:t>
            </a:r>
          </a:p>
          <a:p>
            <a:pPr marL="533400" indent="-533400">
              <a:buClr>
                <a:srgbClr val="FFFF00"/>
              </a:buClr>
              <a:buFont typeface="Wingdings" pitchFamily="2" charset="2"/>
              <a:buChar char="Ø"/>
            </a:pPr>
            <a:r>
              <a:rPr lang="uk-UA" altLang="uk-UA" sz="2000" b="1" dirty="0" smtClean="0">
                <a:solidFill>
                  <a:srgbClr val="FFFF00"/>
                </a:solidFill>
              </a:rPr>
              <a:t>25 </a:t>
            </a:r>
            <a:r>
              <a:rPr lang="uk-UA" altLang="uk-UA" sz="2000" b="1" dirty="0">
                <a:solidFill>
                  <a:srgbClr val="FFFF00"/>
                </a:solidFill>
              </a:rPr>
              <a:t>інфраструктурних </a:t>
            </a:r>
            <a:r>
              <a:rPr lang="uk-UA" altLang="uk-UA" sz="2000" b="1" dirty="0" smtClean="0">
                <a:solidFill>
                  <a:srgbClr val="FFFF00"/>
                </a:solidFill>
              </a:rPr>
              <a:t>мікропроектів</a:t>
            </a:r>
          </a:p>
          <a:p>
            <a:pPr marL="533400" indent="-533400">
              <a:buFontTx/>
              <a:buNone/>
            </a:pPr>
            <a:endParaRPr lang="ru-RU" altLang="uk-UA" sz="2800" dirty="0">
              <a:solidFill>
                <a:srgbClr val="FFFF00"/>
              </a:solidFill>
            </a:endParaRPr>
          </a:p>
        </p:txBody>
      </p:sp>
      <p:graphicFrame>
        <p:nvGraphicFramePr>
          <p:cNvPr id="7170" name="Object 8"/>
          <p:cNvGraphicFramePr>
            <a:graphicFrameLocks noGrp="1" noChangeAspect="1"/>
          </p:cNvGraphicFramePr>
          <p:nvPr/>
        </p:nvGraphicFramePr>
        <p:xfrm>
          <a:off x="304800" y="228600"/>
          <a:ext cx="1371600" cy="88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61" name="Picture" r:id="rId3" imgW="1371600" imgH="882000" progId="Word.Picture.8">
                  <p:embed/>
                </p:oleObj>
              </mc:Choice>
              <mc:Fallback>
                <p:oleObj name="Picture" r:id="rId3" imgW="1371600" imgH="882000" progId="Word.Picture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28600"/>
                        <a:ext cx="1371600" cy="882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80" name="Rectangle 12"/>
          <p:cNvSpPr>
            <a:spLocks noChangeArrowheads="1"/>
          </p:cNvSpPr>
          <p:nvPr/>
        </p:nvSpPr>
        <p:spPr bwMode="auto">
          <a:xfrm>
            <a:off x="228600" y="1219200"/>
            <a:ext cx="70866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uk-UA" altLang="uk-UA" sz="2000" b="1" dirty="0" smtClean="0">
                <a:solidFill>
                  <a:srgbClr val="FFFF00"/>
                </a:solidFill>
                <a:latin typeface="Times New Roman" pitchFamily="18" charset="0"/>
              </a:rPr>
              <a:t>Реалізовано 31 мікропроект, з них:</a:t>
            </a:r>
            <a:endParaRPr lang="ru-RU" altLang="uk-UA" sz="2000" b="1" dirty="0" smtClean="0">
              <a:solidFill>
                <a:srgbClr val="FFFF00"/>
              </a:solidFill>
              <a:latin typeface="Times New Roman" pitchFamily="18" charset="0"/>
            </a:endParaRPr>
          </a:p>
        </p:txBody>
      </p:sp>
      <p:pic>
        <p:nvPicPr>
          <p:cNvPr id="10" name="Picture 4" descr="Z:\All folders 2014\COMMUNICATION UNIT\LOGO_2014\undp_logo_new_eng_150dpi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25755" y="190479"/>
            <a:ext cx="504775" cy="1306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03648" y="2492896"/>
            <a:ext cx="6696744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100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5.xml><?xml version="1.0" encoding="utf-8"?>
<a:theme xmlns:a="http://schemas.openxmlformats.org/drawingml/2006/main" name="Pixel">
  <a:themeElements>
    <a:clrScheme name="Pixel 14">
      <a:dk1>
        <a:srgbClr val="000000"/>
      </a:dk1>
      <a:lt1>
        <a:srgbClr val="DDF2FF"/>
      </a:lt1>
      <a:dk2>
        <a:srgbClr val="000000"/>
      </a:dk2>
      <a:lt2>
        <a:srgbClr val="00007D"/>
      </a:lt2>
      <a:accent1>
        <a:srgbClr val="FFFF00"/>
      </a:accent1>
      <a:accent2>
        <a:srgbClr val="9999CC"/>
      </a:accent2>
      <a:accent3>
        <a:srgbClr val="EBF7FF"/>
      </a:accent3>
      <a:accent4>
        <a:srgbClr val="000000"/>
      </a:accent4>
      <a:accent5>
        <a:srgbClr val="FFFFAA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3">
        <a:dk1>
          <a:srgbClr val="000000"/>
        </a:dk1>
        <a:lt1>
          <a:srgbClr val="CCECFF"/>
        </a:lt1>
        <a:dk2>
          <a:srgbClr val="000000"/>
        </a:dk2>
        <a:lt2>
          <a:srgbClr val="00007D"/>
        </a:lt2>
        <a:accent1>
          <a:srgbClr val="FFFF00"/>
        </a:accent1>
        <a:accent2>
          <a:srgbClr val="9999CC"/>
        </a:accent2>
        <a:accent3>
          <a:srgbClr val="E2F4FF"/>
        </a:accent3>
        <a:accent4>
          <a:srgbClr val="000000"/>
        </a:accent4>
        <a:accent5>
          <a:srgbClr val="FFFFAA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4">
        <a:dk1>
          <a:srgbClr val="000000"/>
        </a:dk1>
        <a:lt1>
          <a:srgbClr val="DDF2FF"/>
        </a:lt1>
        <a:dk2>
          <a:srgbClr val="000000"/>
        </a:dk2>
        <a:lt2>
          <a:srgbClr val="00007D"/>
        </a:lt2>
        <a:accent1>
          <a:srgbClr val="FFFF00"/>
        </a:accent1>
        <a:accent2>
          <a:srgbClr val="9999CC"/>
        </a:accent2>
        <a:accent3>
          <a:srgbClr val="EBF7FF"/>
        </a:accent3>
        <a:accent4>
          <a:srgbClr val="000000"/>
        </a:accent4>
        <a:accent5>
          <a:srgbClr val="FFFFAA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Pixel">
  <a:themeElements>
    <a:clrScheme name="Pixel 14">
      <a:dk1>
        <a:srgbClr val="000000"/>
      </a:dk1>
      <a:lt1>
        <a:srgbClr val="DDF2FF"/>
      </a:lt1>
      <a:dk2>
        <a:srgbClr val="000000"/>
      </a:dk2>
      <a:lt2>
        <a:srgbClr val="00007D"/>
      </a:lt2>
      <a:accent1>
        <a:srgbClr val="FFFF00"/>
      </a:accent1>
      <a:accent2>
        <a:srgbClr val="9999CC"/>
      </a:accent2>
      <a:accent3>
        <a:srgbClr val="EBF7FF"/>
      </a:accent3>
      <a:accent4>
        <a:srgbClr val="000000"/>
      </a:accent4>
      <a:accent5>
        <a:srgbClr val="FFFFAA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3">
        <a:dk1>
          <a:srgbClr val="000000"/>
        </a:dk1>
        <a:lt1>
          <a:srgbClr val="CCECFF"/>
        </a:lt1>
        <a:dk2>
          <a:srgbClr val="000000"/>
        </a:dk2>
        <a:lt2>
          <a:srgbClr val="00007D"/>
        </a:lt2>
        <a:accent1>
          <a:srgbClr val="FFFF00"/>
        </a:accent1>
        <a:accent2>
          <a:srgbClr val="9999CC"/>
        </a:accent2>
        <a:accent3>
          <a:srgbClr val="E2F4FF"/>
        </a:accent3>
        <a:accent4>
          <a:srgbClr val="000000"/>
        </a:accent4>
        <a:accent5>
          <a:srgbClr val="FFFFAA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4">
        <a:dk1>
          <a:srgbClr val="000000"/>
        </a:dk1>
        <a:lt1>
          <a:srgbClr val="DDF2FF"/>
        </a:lt1>
        <a:dk2>
          <a:srgbClr val="000000"/>
        </a:dk2>
        <a:lt2>
          <a:srgbClr val="00007D"/>
        </a:lt2>
        <a:accent1>
          <a:srgbClr val="FFFF00"/>
        </a:accent1>
        <a:accent2>
          <a:srgbClr val="9999CC"/>
        </a:accent2>
        <a:accent3>
          <a:srgbClr val="EBF7FF"/>
        </a:accent3>
        <a:accent4>
          <a:srgbClr val="000000"/>
        </a:accent4>
        <a:accent5>
          <a:srgbClr val="FFFFAA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6373</TotalTime>
  <Words>2144</Words>
  <Application>Microsoft Office PowerPoint</Application>
  <PresentationFormat>Екран (4:3)</PresentationFormat>
  <Paragraphs>362</Paragraphs>
  <Slides>30</Slides>
  <Notes>6</Notes>
  <HiddenSlides>0</HiddenSlides>
  <MMClips>0</MMClips>
  <ScaleCrop>false</ScaleCrop>
  <HeadingPairs>
    <vt:vector size="8" baseType="variant">
      <vt:variant>
        <vt:lpstr>Використані шрифти</vt:lpstr>
      </vt:variant>
      <vt:variant>
        <vt:i4>16</vt:i4>
      </vt:variant>
      <vt:variant>
        <vt:lpstr>Тема</vt:lpstr>
      </vt:variant>
      <vt:variant>
        <vt:i4>6</vt:i4>
      </vt:variant>
      <vt:variant>
        <vt:lpstr>Вбудовані сервери OLE</vt:lpstr>
      </vt:variant>
      <vt:variant>
        <vt:i4>2</vt:i4>
      </vt:variant>
      <vt:variant>
        <vt:lpstr>Заголовки слайдів</vt:lpstr>
      </vt:variant>
      <vt:variant>
        <vt:i4>30</vt:i4>
      </vt:variant>
    </vt:vector>
  </HeadingPairs>
  <TitlesOfParts>
    <vt:vector size="54" baseType="lpstr">
      <vt:lpstr>Arial Unicode MS</vt:lpstr>
      <vt:lpstr>Aharoni</vt:lpstr>
      <vt:lpstr>Arial</vt:lpstr>
      <vt:lpstr>Arial Black</vt:lpstr>
      <vt:lpstr>Calibri</vt:lpstr>
      <vt:lpstr>Calibri Light</vt:lpstr>
      <vt:lpstr>Century Gothic</vt:lpstr>
      <vt:lpstr>Courier New</vt:lpstr>
      <vt:lpstr>Myriad Pro</vt:lpstr>
      <vt:lpstr>Tahoma</vt:lpstr>
      <vt:lpstr>Tahoma</vt:lpstr>
      <vt:lpstr>Times New Roman</vt:lpstr>
      <vt:lpstr>Verdana</vt:lpstr>
      <vt:lpstr>Wide Latin</vt:lpstr>
      <vt:lpstr>Wingdings</vt:lpstr>
      <vt:lpstr>Wingdings 3</vt:lpstr>
      <vt:lpstr>Сектор</vt:lpstr>
      <vt:lpstr>Тема Office</vt:lpstr>
      <vt:lpstr>Tema de Office</vt:lpstr>
      <vt:lpstr>1_Сектор</vt:lpstr>
      <vt:lpstr>Pixel</vt:lpstr>
      <vt:lpstr>1_Pixel</vt:lpstr>
      <vt:lpstr>Picture</vt:lpstr>
      <vt:lpstr>Slide</vt:lpstr>
      <vt:lpstr>Презентація PowerPoint</vt:lpstr>
      <vt:lpstr>Презентація PowerPoint</vt:lpstr>
      <vt:lpstr> Мета проекту</vt:lpstr>
      <vt:lpstr>Презентація PowerPoint</vt:lpstr>
      <vt:lpstr>Презентація PowerPoint</vt:lpstr>
      <vt:lpstr>Презентація PowerPoint</vt:lpstr>
      <vt:lpstr>Презентація PowerPoint</vt:lpstr>
      <vt:lpstr>Спільний проект ЄС/ПРООН МРГ-ІІ Результати впровадження в Чернігівській області</vt:lpstr>
      <vt:lpstr>Мікропроекти громад </vt:lpstr>
      <vt:lpstr>Інфраструктурні мікропроекти</vt:lpstr>
      <vt:lpstr>Мікропроекти з енергоефективності</vt:lpstr>
      <vt:lpstr>Фінансові Результати впровадження Проекту МРГ в Чернігівській області</vt:lpstr>
      <vt:lpstr>Досягнення Проекту “Місцевий розвиток, орієнтований на громаду  ІІ фаза </vt:lpstr>
      <vt:lpstr>Спільний проект ЄС/ПРООН в Чернігівській області МРГ-ІІІ стартував в жовтні 2014 року  Перші результати 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ПАРТНЕРСТВО З РОЗВИТКУ МІСТ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ОЧІКУВАННЯ</vt:lpstr>
      <vt:lpstr>Презентація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Community Based Approach to Local Development</dc:title>
  <dc:creator>user-GY</dc:creator>
  <cp:lastModifiedBy>Nina Podkolzina</cp:lastModifiedBy>
  <cp:revision>364</cp:revision>
  <cp:lastPrinted>2015-06-04T13:00:26Z</cp:lastPrinted>
  <dcterms:created xsi:type="dcterms:W3CDTF">2012-05-11T04:55:44Z</dcterms:created>
  <dcterms:modified xsi:type="dcterms:W3CDTF">2015-06-07T06:49:48Z</dcterms:modified>
</cp:coreProperties>
</file>